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75" r:id="rId4"/>
    <p:sldId id="261" r:id="rId5"/>
    <p:sldId id="276" r:id="rId6"/>
    <p:sldId id="277" r:id="rId7"/>
    <p:sldId id="278" r:id="rId8"/>
    <p:sldId id="280" r:id="rId9"/>
    <p:sldId id="281" r:id="rId10"/>
    <p:sldId id="282" r:id="rId11"/>
    <p:sldId id="296" r:id="rId12"/>
    <p:sldId id="283" r:id="rId13"/>
    <p:sldId id="268" r:id="rId14"/>
    <p:sldId id="289" r:id="rId15"/>
    <p:sldId id="287" r:id="rId16"/>
    <p:sldId id="290" r:id="rId17"/>
    <p:sldId id="292" r:id="rId18"/>
    <p:sldId id="293" r:id="rId19"/>
    <p:sldId id="294" r:id="rId20"/>
    <p:sldId id="295" r:id="rId21"/>
    <p:sldId id="2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B29A"/>
    <a:srgbClr val="74BCB9"/>
    <a:srgbClr val="7BB599"/>
    <a:srgbClr val="E8E85E"/>
    <a:srgbClr val="C9C967"/>
    <a:srgbClr val="7FB187"/>
    <a:srgbClr val="6AC6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31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37516-0018-491E-9FD7-DC6BB3E6562A}"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2FE5A-9FA7-4C97-9613-0A543463AD4A}" type="slidenum">
              <a:rPr lang="en-US" smtClean="0"/>
              <a:t>‹#›</a:t>
            </a:fld>
            <a:endParaRPr lang="en-US"/>
          </a:p>
        </p:txBody>
      </p:sp>
    </p:spTree>
    <p:extLst>
      <p:ext uri="{BB962C8B-B14F-4D97-AF65-F5344CB8AC3E}">
        <p14:creationId xmlns:p14="http://schemas.microsoft.com/office/powerpoint/2010/main" val="312104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2FE5A-9FA7-4C97-9613-0A543463AD4A}" type="slidenum">
              <a:rPr lang="en-US" smtClean="0"/>
              <a:t>6</a:t>
            </a:fld>
            <a:endParaRPr lang="en-US"/>
          </a:p>
        </p:txBody>
      </p:sp>
    </p:spTree>
    <p:extLst>
      <p:ext uri="{BB962C8B-B14F-4D97-AF65-F5344CB8AC3E}">
        <p14:creationId xmlns:p14="http://schemas.microsoft.com/office/powerpoint/2010/main" val="283372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2FE5A-9FA7-4C97-9613-0A543463AD4A}" type="slidenum">
              <a:rPr lang="en-US" smtClean="0"/>
              <a:t>7</a:t>
            </a:fld>
            <a:endParaRPr lang="en-US"/>
          </a:p>
        </p:txBody>
      </p:sp>
    </p:spTree>
    <p:extLst>
      <p:ext uri="{BB962C8B-B14F-4D97-AF65-F5344CB8AC3E}">
        <p14:creationId xmlns:p14="http://schemas.microsoft.com/office/powerpoint/2010/main" val="329931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2FE5A-9FA7-4C97-9613-0A543463AD4A}" type="slidenum">
              <a:rPr lang="en-US" smtClean="0"/>
              <a:t>8</a:t>
            </a:fld>
            <a:endParaRPr lang="en-US"/>
          </a:p>
        </p:txBody>
      </p:sp>
    </p:spTree>
    <p:extLst>
      <p:ext uri="{BB962C8B-B14F-4D97-AF65-F5344CB8AC3E}">
        <p14:creationId xmlns:p14="http://schemas.microsoft.com/office/powerpoint/2010/main" val="240736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2FE5A-9FA7-4C97-9613-0A543463AD4A}" type="slidenum">
              <a:rPr lang="en-US" smtClean="0"/>
              <a:t>9</a:t>
            </a:fld>
            <a:endParaRPr lang="en-US"/>
          </a:p>
        </p:txBody>
      </p:sp>
    </p:spTree>
    <p:extLst>
      <p:ext uri="{BB962C8B-B14F-4D97-AF65-F5344CB8AC3E}">
        <p14:creationId xmlns:p14="http://schemas.microsoft.com/office/powerpoint/2010/main" val="195836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278B0-105D-4629-A926-794C5EC988A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F64E-4C75-4EB0-B5D3-1539D2C88531}" type="slidenum">
              <a:rPr lang="en-US" smtClean="0"/>
              <a:t>‹#›</a:t>
            </a:fld>
            <a:endParaRPr lang="en-US"/>
          </a:p>
        </p:txBody>
      </p:sp>
    </p:spTree>
    <p:extLst>
      <p:ext uri="{BB962C8B-B14F-4D97-AF65-F5344CB8AC3E}">
        <p14:creationId xmlns:p14="http://schemas.microsoft.com/office/powerpoint/2010/main" val="22478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78B0-105D-4629-A926-794C5EC988A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F64E-4C75-4EB0-B5D3-1539D2C88531}" type="slidenum">
              <a:rPr lang="en-US" smtClean="0"/>
              <a:t>‹#›</a:t>
            </a:fld>
            <a:endParaRPr lang="en-US"/>
          </a:p>
        </p:txBody>
      </p:sp>
    </p:spTree>
    <p:extLst>
      <p:ext uri="{BB962C8B-B14F-4D97-AF65-F5344CB8AC3E}">
        <p14:creationId xmlns:p14="http://schemas.microsoft.com/office/powerpoint/2010/main" val="138680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78B0-105D-4629-A926-794C5EC988A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F64E-4C75-4EB0-B5D3-1539D2C88531}" type="slidenum">
              <a:rPr lang="en-US" smtClean="0"/>
              <a:t>‹#›</a:t>
            </a:fld>
            <a:endParaRPr lang="en-US"/>
          </a:p>
        </p:txBody>
      </p:sp>
    </p:spTree>
    <p:extLst>
      <p:ext uri="{BB962C8B-B14F-4D97-AF65-F5344CB8AC3E}">
        <p14:creationId xmlns:p14="http://schemas.microsoft.com/office/powerpoint/2010/main" val="32546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78B0-105D-4629-A926-794C5EC988A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F64E-4C75-4EB0-B5D3-1539D2C88531}" type="slidenum">
              <a:rPr lang="en-US" smtClean="0"/>
              <a:t>‹#›</a:t>
            </a:fld>
            <a:endParaRPr lang="en-US"/>
          </a:p>
        </p:txBody>
      </p:sp>
    </p:spTree>
    <p:extLst>
      <p:ext uri="{BB962C8B-B14F-4D97-AF65-F5344CB8AC3E}">
        <p14:creationId xmlns:p14="http://schemas.microsoft.com/office/powerpoint/2010/main" val="293463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278B0-105D-4629-A926-794C5EC988AB}"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F64E-4C75-4EB0-B5D3-1539D2C88531}" type="slidenum">
              <a:rPr lang="en-US" smtClean="0"/>
              <a:t>‹#›</a:t>
            </a:fld>
            <a:endParaRPr lang="en-US"/>
          </a:p>
        </p:txBody>
      </p:sp>
    </p:spTree>
    <p:extLst>
      <p:ext uri="{BB962C8B-B14F-4D97-AF65-F5344CB8AC3E}">
        <p14:creationId xmlns:p14="http://schemas.microsoft.com/office/powerpoint/2010/main" val="411263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278B0-105D-4629-A926-794C5EC988AB}"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EF64E-4C75-4EB0-B5D3-1539D2C88531}" type="slidenum">
              <a:rPr lang="en-US" smtClean="0"/>
              <a:t>‹#›</a:t>
            </a:fld>
            <a:endParaRPr lang="en-US"/>
          </a:p>
        </p:txBody>
      </p:sp>
    </p:spTree>
    <p:extLst>
      <p:ext uri="{BB962C8B-B14F-4D97-AF65-F5344CB8AC3E}">
        <p14:creationId xmlns:p14="http://schemas.microsoft.com/office/powerpoint/2010/main" val="354444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278B0-105D-4629-A926-794C5EC988AB}"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EF64E-4C75-4EB0-B5D3-1539D2C88531}" type="slidenum">
              <a:rPr lang="en-US" smtClean="0"/>
              <a:t>‹#›</a:t>
            </a:fld>
            <a:endParaRPr lang="en-US"/>
          </a:p>
        </p:txBody>
      </p:sp>
    </p:spTree>
    <p:extLst>
      <p:ext uri="{BB962C8B-B14F-4D97-AF65-F5344CB8AC3E}">
        <p14:creationId xmlns:p14="http://schemas.microsoft.com/office/powerpoint/2010/main" val="250103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278B0-105D-4629-A926-794C5EC988AB}"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EF64E-4C75-4EB0-B5D3-1539D2C88531}" type="slidenum">
              <a:rPr lang="en-US" smtClean="0"/>
              <a:t>‹#›</a:t>
            </a:fld>
            <a:endParaRPr lang="en-US"/>
          </a:p>
        </p:txBody>
      </p:sp>
    </p:spTree>
    <p:extLst>
      <p:ext uri="{BB962C8B-B14F-4D97-AF65-F5344CB8AC3E}">
        <p14:creationId xmlns:p14="http://schemas.microsoft.com/office/powerpoint/2010/main" val="35662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278B0-105D-4629-A926-794C5EC988AB}"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EF64E-4C75-4EB0-B5D3-1539D2C88531}" type="slidenum">
              <a:rPr lang="en-US" smtClean="0"/>
              <a:t>‹#›</a:t>
            </a:fld>
            <a:endParaRPr lang="en-US"/>
          </a:p>
        </p:txBody>
      </p:sp>
    </p:spTree>
    <p:extLst>
      <p:ext uri="{BB962C8B-B14F-4D97-AF65-F5344CB8AC3E}">
        <p14:creationId xmlns:p14="http://schemas.microsoft.com/office/powerpoint/2010/main" val="355028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278B0-105D-4629-A926-794C5EC988AB}"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EF64E-4C75-4EB0-B5D3-1539D2C88531}" type="slidenum">
              <a:rPr lang="en-US" smtClean="0"/>
              <a:t>‹#›</a:t>
            </a:fld>
            <a:endParaRPr lang="en-US"/>
          </a:p>
        </p:txBody>
      </p:sp>
    </p:spTree>
    <p:extLst>
      <p:ext uri="{BB962C8B-B14F-4D97-AF65-F5344CB8AC3E}">
        <p14:creationId xmlns:p14="http://schemas.microsoft.com/office/powerpoint/2010/main" val="4191241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278B0-105D-4629-A926-794C5EC988AB}"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EF64E-4C75-4EB0-B5D3-1539D2C88531}" type="slidenum">
              <a:rPr lang="en-US" smtClean="0"/>
              <a:t>‹#›</a:t>
            </a:fld>
            <a:endParaRPr lang="en-US"/>
          </a:p>
        </p:txBody>
      </p:sp>
    </p:spTree>
    <p:extLst>
      <p:ext uri="{BB962C8B-B14F-4D97-AF65-F5344CB8AC3E}">
        <p14:creationId xmlns:p14="http://schemas.microsoft.com/office/powerpoint/2010/main" val="122254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278B0-105D-4629-A926-794C5EC988AB}" type="datetimeFigureOut">
              <a:rPr lang="en-US" smtClean="0"/>
              <a:t>21/9/2021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EF64E-4C75-4EB0-B5D3-1539D2C88531}" type="slidenum">
              <a:rPr lang="en-US" smtClean="0"/>
              <a:t>‹#›</a:t>
            </a:fld>
            <a:endParaRPr lang="en-US"/>
          </a:p>
        </p:txBody>
      </p:sp>
    </p:spTree>
    <p:extLst>
      <p:ext uri="{BB962C8B-B14F-4D97-AF65-F5344CB8AC3E}">
        <p14:creationId xmlns:p14="http://schemas.microsoft.com/office/powerpoint/2010/main" val="348615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186147D-DC7E-48F7-A006-B63E5BC8F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781" y="5469079"/>
            <a:ext cx="562053" cy="523948"/>
          </a:xfrm>
          <a:prstGeom prst="rect">
            <a:avLst/>
          </a:prstGeom>
        </p:spPr>
      </p:pic>
      <p:sp>
        <p:nvSpPr>
          <p:cNvPr id="3" name="Rectangle 2"/>
          <p:cNvSpPr/>
          <p:nvPr/>
        </p:nvSpPr>
        <p:spPr>
          <a:xfrm>
            <a:off x="1749877" y="581118"/>
            <a:ext cx="8382000" cy="523220"/>
          </a:xfrm>
          <a:prstGeom prst="rect">
            <a:avLst/>
          </a:prstGeom>
        </p:spPr>
        <p:txBody>
          <a:bodyPr wrap="square">
            <a:spAutoFit/>
          </a:bodyPr>
          <a:lstStyle/>
          <a:p>
            <a:r>
              <a:rPr lang="fr-FR" sz="2800" dirty="0" err="1">
                <a:latin typeface="Times New Roman" panose="02020603050405020304" pitchFamily="18" charset="0"/>
                <a:cs typeface="Times New Roman" panose="02020603050405020304" pitchFamily="18" charset="0"/>
              </a:rPr>
              <a:t>Em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hãy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quan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sau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đọc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nội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dung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sgk</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1749877" y="1140780"/>
            <a:ext cx="7819119" cy="0"/>
          </a:xfrm>
          <a:prstGeom prst="line">
            <a:avLst/>
          </a:prstGeom>
        </p:spPr>
        <p:style>
          <a:lnRef idx="2">
            <a:schemeClr val="accent2"/>
          </a:lnRef>
          <a:fillRef idx="0">
            <a:schemeClr val="accent2"/>
          </a:fillRef>
          <a:effectRef idx="1">
            <a:schemeClr val="accent2"/>
          </a:effectRef>
          <a:fontRef idx="minor">
            <a:schemeClr val="tx1"/>
          </a:fontRef>
        </p:style>
      </p:cxnSp>
      <p:pic>
        <p:nvPicPr>
          <p:cNvPr id="14" name="Picture 13"/>
          <p:cNvPicPr>
            <a:picLocks noChangeAspect="1"/>
          </p:cNvPicPr>
          <p:nvPr/>
        </p:nvPicPr>
        <p:blipFill>
          <a:blip r:embed="rId4"/>
          <a:stretch>
            <a:fillRect/>
          </a:stretch>
        </p:blipFill>
        <p:spPr>
          <a:xfrm>
            <a:off x="2239781" y="1586447"/>
            <a:ext cx="7639050" cy="3362325"/>
          </a:xfrm>
          <a:prstGeom prst="rect">
            <a:avLst/>
          </a:prstGeom>
        </p:spPr>
      </p:pic>
      <p:sp>
        <p:nvSpPr>
          <p:cNvPr id="2" name="Rounded Rectangle 1"/>
          <p:cNvSpPr/>
          <p:nvPr/>
        </p:nvSpPr>
        <p:spPr>
          <a:xfrm>
            <a:off x="2919663" y="5212016"/>
            <a:ext cx="7411452" cy="12755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03225" algn="just">
              <a:buFont typeface="Wingdings" panose="05000000000000000000" pitchFamily="2" charset="2"/>
              <a:buChar char="Ø"/>
            </a:pPr>
            <a:r>
              <a:rPr lang="it-IT" sz="2800" dirty="0" smtClean="0">
                <a:solidFill>
                  <a:schemeClr val="tx1"/>
                </a:solidFill>
                <a:latin typeface="Times New Roman" panose="02020603050405020304" pitchFamily="18" charset="0"/>
                <a:cs typeface="Times New Roman" panose="02020603050405020304" pitchFamily="18" charset="0"/>
              </a:rPr>
              <a:t>Hãy phân tích hoạt động của một cầu thủ  đã thực hiện quả đá phạt như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60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2407" y="170235"/>
            <a:ext cx="8760829" cy="698991"/>
            <a:chOff x="222197" y="246563"/>
            <a:chExt cx="8760829" cy="698991"/>
          </a:xfrm>
        </p:grpSpPr>
        <p:sp>
          <p:nvSpPr>
            <p:cNvPr id="3"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92D050"/>
                </a:solidFill>
                <a:latin typeface="微软雅黑" panose="020B0503020204020204" charset="-122"/>
                <a:ea typeface="微软雅黑" panose="020B0503020204020204" charset="-122"/>
              </a:endParaRPr>
            </a:p>
          </p:txBody>
        </p:sp>
        <p:sp>
          <p:nvSpPr>
            <p:cNvPr id="4" name="TextBox 3"/>
            <p:cNvSpPr txBox="1"/>
            <p:nvPr/>
          </p:nvSpPr>
          <p:spPr>
            <a:xfrm>
              <a:off x="713322" y="321841"/>
              <a:ext cx="4768806"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3: XỬ LÍ THÔNG TIN</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5" name="Text Box 2"/>
          <p:cNvSpPr txBox="1">
            <a:spLocks noChangeArrowheads="1"/>
          </p:cNvSpPr>
          <p:nvPr/>
        </p:nvSpPr>
        <p:spPr bwMode="auto">
          <a:xfrm>
            <a:off x="4471738" y="869226"/>
            <a:ext cx="3854115" cy="646331"/>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err="1" smtClean="0">
                <a:solidFill>
                  <a:schemeClr val="accent6">
                    <a:lumMod val="50000"/>
                  </a:schemeClr>
                </a:solidFill>
                <a:latin typeface="Times New Roman" pitchFamily="18" charset="0"/>
                <a:cs typeface="Times New Roman" pitchFamily="18" charset="0"/>
              </a:rPr>
              <a:t>Hướng</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dẫn</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về</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nhà</a:t>
            </a:r>
            <a:endParaRPr lang="en-US" sz="3600" b="1" u="sng" dirty="0">
              <a:solidFill>
                <a:schemeClr val="accent6">
                  <a:lumMod val="50000"/>
                </a:schemeClr>
              </a:solidFill>
              <a:latin typeface="Times New Roman" pitchFamily="18" charset="0"/>
              <a:cs typeface="Times New Roman" pitchFamily="18" charset="0"/>
            </a:endParaRPr>
          </a:p>
        </p:txBody>
      </p:sp>
      <p:sp>
        <p:nvSpPr>
          <p:cNvPr id="6" name="Rectangle 5"/>
          <p:cNvSpPr/>
          <p:nvPr/>
        </p:nvSpPr>
        <p:spPr>
          <a:xfrm>
            <a:off x="1337225" y="1953965"/>
            <a:ext cx="10389554" cy="1980029"/>
          </a:xfrm>
          <a:prstGeom prst="rect">
            <a:avLst/>
          </a:prstGeom>
        </p:spPr>
        <p:txBody>
          <a:bodyPr wrap="square">
            <a:spAutoFit/>
          </a:bodyPr>
          <a:lstStyle/>
          <a:p>
            <a:pPr marL="457189" indent="-457189" algn="just">
              <a:spcBef>
                <a:spcPts val="800"/>
              </a:spcBef>
              <a:spcAft>
                <a:spcPts val="800"/>
              </a:spcAft>
              <a:buFont typeface="Wingdings" panose="05000000000000000000" pitchFamily="2" charset="2"/>
              <a:buChar char="ü"/>
            </a:pPr>
            <a:r>
              <a:rPr lang="pt-BR" sz="3200" dirty="0">
                <a:latin typeface="Times New Roman" panose="02020603050405020304" pitchFamily="18" charset="0"/>
                <a:ea typeface="Calibri" panose="020F0502020204030204" pitchFamily="34" charset="0"/>
                <a:cs typeface="Times New Roman" panose="02020603050405020304" pitchFamily="18" charset="0"/>
              </a:rPr>
              <a:t>Học </a:t>
            </a:r>
            <a:r>
              <a:rPr lang="pt-BR" sz="3200" dirty="0" smtClean="0">
                <a:latin typeface="Times New Roman" panose="02020603050405020304" pitchFamily="18" charset="0"/>
                <a:ea typeface="Calibri" panose="020F0502020204030204" pitchFamily="34" charset="0"/>
                <a:cs typeface="Times New Roman" panose="02020603050405020304" pitchFamily="18" charset="0"/>
              </a:rPr>
              <a:t>kĩ lý </a:t>
            </a:r>
            <a:r>
              <a:rPr lang="pt-BR" sz="3200" dirty="0">
                <a:latin typeface="Times New Roman" panose="02020603050405020304" pitchFamily="18" charset="0"/>
                <a:ea typeface="Calibri" panose="020F0502020204030204" pitchFamily="34" charset="0"/>
                <a:cs typeface="Times New Roman" panose="02020603050405020304" pitchFamily="18" charset="0"/>
              </a:rPr>
              <a:t>thuyết: </a:t>
            </a:r>
            <a:endParaRPr lang="pt-BR"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457189" indent="-457189" algn="just">
              <a:spcBef>
                <a:spcPts val="800"/>
              </a:spcBef>
              <a:spcAft>
                <a:spcPts val="800"/>
              </a:spcAft>
              <a:buFont typeface="Wingdings" panose="05000000000000000000" pitchFamily="2" charset="2"/>
              <a:buChar char="ü"/>
            </a:pPr>
            <a:r>
              <a:rPr lang="pt-BR" sz="3200" dirty="0" smtClean="0">
                <a:latin typeface="Times New Roman" panose="02020603050405020304" pitchFamily="18" charset="0"/>
                <a:ea typeface="Calibri" panose="020F0502020204030204" pitchFamily="34" charset="0"/>
                <a:cs typeface="Times New Roman" panose="02020603050405020304" pitchFamily="18" charset="0"/>
              </a:rPr>
              <a:t>Vận </a:t>
            </a:r>
            <a:r>
              <a:rPr lang="pt-BR" sz="3200" dirty="0">
                <a:latin typeface="Times New Roman" panose="02020603050405020304" pitchFamily="18" charset="0"/>
                <a:ea typeface="Calibri" panose="020F0502020204030204" pitchFamily="34" charset="0"/>
                <a:cs typeface="Times New Roman" panose="02020603050405020304" pitchFamily="18" charset="0"/>
              </a:rPr>
              <a:t>dụng hoàn thành các bài </a:t>
            </a:r>
            <a:r>
              <a:rPr lang="pt-BR" sz="3200" dirty="0" smtClean="0">
                <a:latin typeface="Times New Roman" panose="02020603050405020304" pitchFamily="18" charset="0"/>
                <a:ea typeface="Calibri" panose="020F0502020204030204" pitchFamily="34" charset="0"/>
                <a:cs typeface="Times New Roman" panose="02020603050405020304" pitchFamily="18" charset="0"/>
              </a:rPr>
              <a:t>tập:vận dụng 1-SGK-tr11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457189" indent="-457189" algn="just">
              <a:spcBef>
                <a:spcPts val="800"/>
              </a:spcBef>
              <a:spcAft>
                <a:spcPts val="800"/>
              </a:spcAft>
              <a:buFont typeface="Wingdings" panose="05000000000000000000" pitchFamily="2" charset="2"/>
              <a:buChar char="ü"/>
            </a:pP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Xử</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4949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0968" y="2550695"/>
            <a:ext cx="2534653" cy="1569660"/>
          </a:xfrm>
          <a:prstGeom prst="rect">
            <a:avLst/>
          </a:prstGeom>
          <a:noFill/>
        </p:spPr>
        <p:txBody>
          <a:bodyPr wrap="square" rtlCol="0">
            <a:spAutoFit/>
          </a:bodyPr>
          <a:lstStyle/>
          <a:p>
            <a:pPr algn="ctr"/>
            <a:r>
              <a:rPr lang="en-US" sz="4800" b="1" dirty="0" smtClean="0">
                <a:latin typeface="Times New Roman" panose="02020603050405020304" pitchFamily="18" charset="0"/>
                <a:cs typeface="Times New Roman" panose="02020603050405020304" pitchFamily="18" charset="0"/>
              </a:rPr>
              <a:t>THANK YOU!</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393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23412" y="2855493"/>
            <a:ext cx="7507704" cy="923330"/>
          </a:xfrm>
          <a:prstGeom prst="rect">
            <a:avLst/>
          </a:prstGeom>
          <a:noFill/>
        </p:spPr>
        <p:txBody>
          <a:bodyPr wrap="square" rtlCol="0">
            <a:spAutoFit/>
          </a:bodyPr>
          <a:lstStyle/>
          <a:p>
            <a:r>
              <a:rPr lang="en-US" sz="5400" b="1" dirty="0" smtClean="0">
                <a:solidFill>
                  <a:schemeClr val="accent6">
                    <a:lumMod val="50000"/>
                  </a:schemeClr>
                </a:solidFill>
                <a:latin typeface="Times New Roman" panose="02020603050405020304" pitchFamily="18" charset="0"/>
                <a:cs typeface="Times New Roman" panose="02020603050405020304" pitchFamily="18" charset="0"/>
              </a:rPr>
              <a:t>XỬ LÍ THÔNG TIN(</a:t>
            </a:r>
            <a:r>
              <a:rPr lang="en-US" sz="5400" b="1" dirty="0" err="1" smtClean="0">
                <a:solidFill>
                  <a:schemeClr val="accent6">
                    <a:lumMod val="50000"/>
                  </a:schemeClr>
                </a:solidFill>
                <a:latin typeface="Times New Roman" panose="02020603050405020304" pitchFamily="18" charset="0"/>
                <a:cs typeface="Times New Roman" panose="02020603050405020304" pitchFamily="18" charset="0"/>
              </a:rPr>
              <a:t>tt</a:t>
            </a:r>
            <a:r>
              <a:rPr lang="en-US" sz="5400" b="1"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5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09937" y="2131566"/>
            <a:ext cx="3304674" cy="707886"/>
          </a:xfrm>
          <a:prstGeom prst="rect">
            <a:avLst/>
          </a:prstGeom>
          <a:noFill/>
        </p:spPr>
        <p:txBody>
          <a:bodyPr wrap="square" rtlCol="0">
            <a:spAutoFit/>
          </a:bodyPr>
          <a:lstStyle/>
          <a:p>
            <a:r>
              <a:rPr lang="en-US" sz="4000" u="sng" dirty="0" err="1" smtClean="0">
                <a:solidFill>
                  <a:schemeClr val="accent6">
                    <a:lumMod val="75000"/>
                  </a:schemeClr>
                </a:solidFill>
                <a:latin typeface="Times New Roman" panose="02020603050405020304" pitchFamily="18" charset="0"/>
                <a:cs typeface="Times New Roman" panose="02020603050405020304" pitchFamily="18" charset="0"/>
              </a:rPr>
              <a:t>Tiết</a:t>
            </a:r>
            <a:r>
              <a:rPr lang="en-US" sz="4000" u="sng" dirty="0" smtClean="0">
                <a:solidFill>
                  <a:schemeClr val="accent6">
                    <a:lumMod val="75000"/>
                  </a:schemeClr>
                </a:solidFill>
                <a:latin typeface="Times New Roman" panose="02020603050405020304" pitchFamily="18" charset="0"/>
                <a:cs typeface="Times New Roman" panose="02020603050405020304" pitchFamily="18" charset="0"/>
              </a:rPr>
              <a:t> 4:</a:t>
            </a:r>
            <a:r>
              <a:rPr lang="en-US" sz="3200"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630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990601" y="82697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chemeClr val="accent6">
                    <a:lumMod val="50000"/>
                  </a:schemeClr>
                </a:solidFill>
                <a:latin typeface="Times New Roman" pitchFamily="18" charset="0"/>
                <a:cs typeface="Times New Roman" pitchFamily="18" charset="0"/>
              </a:rPr>
              <a:t>2.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smtClean="0">
                <a:solidFill>
                  <a:schemeClr val="accent6">
                    <a:lumMod val="50000"/>
                  </a:schemeClr>
                </a:solidFill>
                <a:latin typeface="Times New Roman" pitchFamily="18" charset="0"/>
                <a:cs typeface="Times New Roman" pitchFamily="18" charset="0"/>
              </a:rPr>
              <a:t>tin </a:t>
            </a:r>
            <a:r>
              <a:rPr lang="en-US" sz="3600" b="1" u="sng" dirty="0" err="1" smtClean="0">
                <a:solidFill>
                  <a:schemeClr val="accent6">
                    <a:lumMod val="50000"/>
                  </a:schemeClr>
                </a:solidFill>
                <a:latin typeface="Times New Roman" pitchFamily="18" charset="0"/>
                <a:cs typeface="Times New Roman" pitchFamily="18" charset="0"/>
              </a:rPr>
              <a:t>trong</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máy</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tính</a:t>
            </a:r>
            <a:r>
              <a:rPr lang="en-US" sz="3600" b="1" u="sng" dirty="0" smtClean="0">
                <a:solidFill>
                  <a:schemeClr val="accent6">
                    <a:lumMod val="50000"/>
                  </a:schemeClr>
                </a:solidFill>
                <a:latin typeface="Times New Roman" pitchFamily="18" charset="0"/>
                <a:cs typeface="Times New Roman" pitchFamily="18" charset="0"/>
              </a:rPr>
              <a:t>:</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12" name="Group 11"/>
          <p:cNvGrpSpPr/>
          <p:nvPr/>
        </p:nvGrpSpPr>
        <p:grpSpPr>
          <a:xfrm>
            <a:off x="350534" y="141113"/>
            <a:ext cx="8760829" cy="698991"/>
            <a:chOff x="222197" y="246563"/>
            <a:chExt cx="8760829" cy="698991"/>
          </a:xfrm>
        </p:grpSpPr>
        <p:sp>
          <p:nvSpPr>
            <p:cNvPr id="14"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sp>
          <p:nvSpPr>
            <p:cNvPr id="15" name="TextBox 14"/>
            <p:cNvSpPr txBox="1"/>
            <p:nvPr/>
          </p:nvSpPr>
          <p:spPr>
            <a:xfrm>
              <a:off x="713322" y="321841"/>
              <a:ext cx="5371535"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4: XỬ LÍ THÔNG TIN (</a:t>
              </a:r>
              <a:r>
                <a:rPr lang="en-US" sz="3200" dirty="0" err="1" smtClean="0">
                  <a:solidFill>
                    <a:schemeClr val="bg1"/>
                  </a:solidFill>
                  <a:latin typeface="Times New Roman" panose="02020603050405020304" pitchFamily="18" charset="0"/>
                  <a:cs typeface="Times New Roman" panose="02020603050405020304" pitchFamily="18" charset="0"/>
                </a:rPr>
                <a:t>tt</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821607" y="4137579"/>
            <a:ext cx="10930082" cy="2840739"/>
            <a:chOff x="768076" y="3036499"/>
            <a:chExt cx="10876550" cy="2739211"/>
          </a:xfrm>
        </p:grpSpPr>
        <p:sp>
          <p:nvSpPr>
            <p:cNvPr id="17" name="Rounded Rectangle 16"/>
            <p:cNvSpPr/>
            <p:nvPr/>
          </p:nvSpPr>
          <p:spPr>
            <a:xfrm>
              <a:off x="768076" y="3036499"/>
              <a:ext cx="10856498" cy="22253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b="1" dirty="0"/>
            </a:p>
          </p:txBody>
        </p:sp>
        <p:sp>
          <p:nvSpPr>
            <p:cNvPr id="19" name="Text Box 3"/>
            <p:cNvSpPr txBox="1">
              <a:spLocks noChangeArrowheads="1"/>
            </p:cNvSpPr>
            <p:nvPr/>
          </p:nvSpPr>
          <p:spPr bwMode="auto">
            <a:xfrm>
              <a:off x="788127" y="3036499"/>
              <a:ext cx="10856499" cy="2739211"/>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457200" indent="-457200">
                <a:buFont typeface="Wingdings" panose="05000000000000000000" pitchFamily="2" charset="2"/>
                <a:buChar char="@"/>
              </a:pPr>
              <a:r>
                <a:rPr lang="en-US" sz="2800" dirty="0" err="1" smtClean="0">
                  <a:latin typeface="Times New Roman" pitchFamily="18" charset="0"/>
                  <a:cs typeface="Times New Roman" pitchFamily="18" charset="0"/>
                </a:rPr>
                <a:t>Máy</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bốn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a:t>
              </a:r>
            </a:p>
            <a:p>
              <a:pPr marL="457200" indent="-457200">
                <a:buFont typeface="Arial" panose="020B0604020202020204" pitchFamily="34" charset="0"/>
                <a:buChar char="•"/>
              </a:pP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a:t>
              </a:r>
            </a:p>
            <a:p>
              <a:pPr marL="457200" indent="-457200">
                <a:buFont typeface="Arial" panose="020B0604020202020204" pitchFamily="34" charset="0"/>
                <a:buChar char="•"/>
              </a:pP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nhớ</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a:t>
              </a:r>
            </a:p>
            <a:p>
              <a:pPr marL="457200" indent="-457200">
                <a:buFont typeface="Arial" panose="020B0604020202020204" pitchFamily="34" charset="0"/>
                <a:buChar char="•"/>
              </a:pP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a:t>
              </a:r>
            </a:p>
            <a:p>
              <a:pPr marL="457200" indent="-457200">
                <a:buFont typeface="Arial" panose="020B0604020202020204" pitchFamily="34" charset="0"/>
                <a:buChar char="•"/>
              </a:pP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chia </a:t>
              </a:r>
              <a:r>
                <a:rPr lang="en-US" sz="2800" dirty="0" err="1" smtClean="0">
                  <a:latin typeface="Times New Roman" pitchFamily="18" charset="0"/>
                  <a:cs typeface="Times New Roman" pitchFamily="18" charset="0"/>
                </a:rPr>
                <a:t>sẻ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a:t>
              </a:r>
            </a:p>
            <a:p>
              <a:pPr marL="457200" indent="-457200">
                <a:buFont typeface="Wingdings" panose="05000000000000000000" pitchFamily="2" charset="2"/>
                <a:buChar char="@"/>
              </a:pPr>
              <a:endParaRPr lang="en-US" sz="3200" b="1" dirty="0" smtClean="0">
                <a:latin typeface="Times New Roman" pitchFamily="18" charset="0"/>
                <a:cs typeface="Times New Roman" pitchFamily="18" charset="0"/>
              </a:endParaRPr>
            </a:p>
          </p:txBody>
        </p:sp>
      </p:grpSp>
      <p:sp>
        <p:nvSpPr>
          <p:cNvPr id="4" name="TextBox 3"/>
          <p:cNvSpPr txBox="1"/>
          <p:nvPr/>
        </p:nvSpPr>
        <p:spPr>
          <a:xfrm>
            <a:off x="1109489" y="3100281"/>
            <a:ext cx="10642200"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a:t>
            </a:r>
            <a:endParaRPr lang="en-US" sz="2800"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24" y="3244828"/>
            <a:ext cx="575765" cy="578336"/>
          </a:xfrm>
          <a:prstGeom prst="rect">
            <a:avLst/>
          </a:prstGeom>
        </p:spPr>
      </p:pic>
      <p:sp>
        <p:nvSpPr>
          <p:cNvPr id="6" name="TextBox 5"/>
          <p:cNvSpPr txBox="1"/>
          <p:nvPr/>
        </p:nvSpPr>
        <p:spPr>
          <a:xfrm>
            <a:off x="1164210" y="1394736"/>
            <a:ext cx="9127958"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gồm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76" y="1614705"/>
            <a:ext cx="575765" cy="578336"/>
          </a:xfrm>
          <a:prstGeom prst="rect">
            <a:avLst/>
          </a:prstGeom>
        </p:spPr>
      </p:pic>
      <p:sp>
        <p:nvSpPr>
          <p:cNvPr id="26" name="TextBox 25"/>
          <p:cNvSpPr txBox="1"/>
          <p:nvPr/>
        </p:nvSpPr>
        <p:spPr>
          <a:xfrm>
            <a:off x="990601" y="2249902"/>
            <a:ext cx="10078721"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Các</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hoạt</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động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quá</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trình</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xử</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lí</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thông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tin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trên</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máy</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tính</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gồm</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a:t>
            </a:r>
          </a:p>
          <a:p>
            <a:pPr algn="ct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Thu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nhận</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lưu</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trữ</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biến</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đổi</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và</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truyền</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thông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tin.</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421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990601" y="891138"/>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chemeClr val="accent6">
                    <a:lumMod val="50000"/>
                  </a:schemeClr>
                </a:solidFill>
                <a:latin typeface="Times New Roman" pitchFamily="18" charset="0"/>
                <a:cs typeface="Times New Roman" pitchFamily="18" charset="0"/>
              </a:rPr>
              <a:t>2.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smtClean="0">
                <a:solidFill>
                  <a:schemeClr val="accent6">
                    <a:lumMod val="50000"/>
                  </a:schemeClr>
                </a:solidFill>
                <a:latin typeface="Times New Roman" pitchFamily="18" charset="0"/>
                <a:cs typeface="Times New Roman" pitchFamily="18" charset="0"/>
              </a:rPr>
              <a:t>tin </a:t>
            </a:r>
            <a:r>
              <a:rPr lang="en-US" sz="3600" b="1" u="sng" dirty="0" err="1" smtClean="0">
                <a:solidFill>
                  <a:schemeClr val="accent6">
                    <a:lumMod val="50000"/>
                  </a:schemeClr>
                </a:solidFill>
                <a:latin typeface="Times New Roman" pitchFamily="18" charset="0"/>
                <a:cs typeface="Times New Roman" pitchFamily="18" charset="0"/>
              </a:rPr>
              <a:t>trong</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máy</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tính</a:t>
            </a:r>
            <a:r>
              <a:rPr lang="en-US" sz="3600" b="1" u="sng" dirty="0" smtClean="0">
                <a:solidFill>
                  <a:schemeClr val="accent6">
                    <a:lumMod val="50000"/>
                  </a:schemeClr>
                </a:solidFill>
                <a:latin typeface="Times New Roman" pitchFamily="18" charset="0"/>
                <a:cs typeface="Times New Roman" pitchFamily="18" charset="0"/>
              </a:rPr>
              <a:t>:</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12" name="Group 11"/>
          <p:cNvGrpSpPr/>
          <p:nvPr/>
        </p:nvGrpSpPr>
        <p:grpSpPr>
          <a:xfrm>
            <a:off x="350534" y="141113"/>
            <a:ext cx="8760829" cy="698991"/>
            <a:chOff x="222197" y="246563"/>
            <a:chExt cx="8760829" cy="698991"/>
          </a:xfrm>
        </p:grpSpPr>
        <p:sp>
          <p:nvSpPr>
            <p:cNvPr id="14"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sp>
          <p:nvSpPr>
            <p:cNvPr id="15" name="TextBox 14"/>
            <p:cNvSpPr txBox="1"/>
            <p:nvPr/>
          </p:nvSpPr>
          <p:spPr>
            <a:xfrm>
              <a:off x="713322" y="321841"/>
              <a:ext cx="5371535"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4: XỬ LÍ THÔNG TIN (</a:t>
              </a:r>
              <a:r>
                <a:rPr lang="en-US" sz="3200" dirty="0" err="1" smtClean="0">
                  <a:solidFill>
                    <a:schemeClr val="bg1"/>
                  </a:solidFill>
                  <a:latin typeface="Times New Roman" panose="02020603050405020304" pitchFamily="18" charset="0"/>
                  <a:cs typeface="Times New Roman" panose="02020603050405020304" pitchFamily="18" charset="0"/>
                </a:rPr>
                <a:t>tt</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gr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246" r="-7087" b="-8146"/>
          <a:stretch/>
        </p:blipFill>
        <p:spPr bwMode="auto">
          <a:xfrm>
            <a:off x="2506580" y="1588503"/>
            <a:ext cx="7872662" cy="425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56833" y="5581760"/>
            <a:ext cx="7172156" cy="615553"/>
          </a:xfrm>
          <a:prstGeom prst="rect">
            <a:avLst/>
          </a:prstGeom>
        </p:spPr>
        <p:txBody>
          <a:bodyPr wrap="none">
            <a:spAutoFit/>
          </a:bodyPr>
          <a:lstStyle/>
          <a:p>
            <a:r>
              <a:rPr lang="en-US" sz="3400" b="1" i="1" dirty="0" err="1">
                <a:solidFill>
                  <a:srgbClr val="002060"/>
                </a:solidFill>
                <a:latin typeface="Times New Roman" pitchFamily="18" charset="0"/>
                <a:cs typeface="Times New Roman" pitchFamily="18" charset="0"/>
              </a:rPr>
              <a:t>Các</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bước</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xử</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lí</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thông</a:t>
            </a:r>
            <a:r>
              <a:rPr lang="en-US" sz="3400" b="1" i="1" dirty="0">
                <a:solidFill>
                  <a:srgbClr val="002060"/>
                </a:solidFill>
                <a:latin typeface="Times New Roman" pitchFamily="18" charset="0"/>
                <a:cs typeface="Times New Roman" pitchFamily="18" charset="0"/>
              </a:rPr>
              <a:t> tin </a:t>
            </a:r>
            <a:r>
              <a:rPr lang="en-US" sz="3400" b="1" i="1" dirty="0" err="1">
                <a:solidFill>
                  <a:srgbClr val="002060"/>
                </a:solidFill>
                <a:latin typeface="Times New Roman" pitchFamily="18" charset="0"/>
                <a:cs typeface="Times New Roman" pitchFamily="18" charset="0"/>
              </a:rPr>
              <a:t>của</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máy</a:t>
            </a:r>
            <a:r>
              <a:rPr lang="en-US" sz="3400" b="1" i="1" dirty="0">
                <a:solidFill>
                  <a:srgbClr val="002060"/>
                </a:solidFill>
                <a:latin typeface="Times New Roman" pitchFamily="18" charset="0"/>
                <a:cs typeface="Times New Roman" pitchFamily="18" charset="0"/>
              </a:rPr>
              <a:t> </a:t>
            </a:r>
            <a:r>
              <a:rPr lang="en-US" sz="3400" b="1" i="1" dirty="0" err="1">
                <a:solidFill>
                  <a:srgbClr val="002060"/>
                </a:solidFill>
                <a:latin typeface="Times New Roman" pitchFamily="18" charset="0"/>
                <a:cs typeface="Times New Roman" pitchFamily="18" charset="0"/>
              </a:rPr>
              <a:t>tính</a:t>
            </a:r>
            <a:endParaRPr lang="en-US" sz="34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250240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990601" y="891138"/>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chemeClr val="accent6">
                    <a:lumMod val="50000"/>
                  </a:schemeClr>
                </a:solidFill>
                <a:latin typeface="Times New Roman" pitchFamily="18" charset="0"/>
                <a:cs typeface="Times New Roman" pitchFamily="18" charset="0"/>
              </a:rPr>
              <a:t>2.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smtClean="0">
                <a:solidFill>
                  <a:schemeClr val="accent6">
                    <a:lumMod val="50000"/>
                  </a:schemeClr>
                </a:solidFill>
                <a:latin typeface="Times New Roman" pitchFamily="18" charset="0"/>
                <a:cs typeface="Times New Roman" pitchFamily="18" charset="0"/>
              </a:rPr>
              <a:t>tin </a:t>
            </a:r>
            <a:r>
              <a:rPr lang="en-US" sz="3600" b="1" u="sng" dirty="0" err="1" smtClean="0">
                <a:solidFill>
                  <a:schemeClr val="accent6">
                    <a:lumMod val="50000"/>
                  </a:schemeClr>
                </a:solidFill>
                <a:latin typeface="Times New Roman" pitchFamily="18" charset="0"/>
                <a:cs typeface="Times New Roman" pitchFamily="18" charset="0"/>
              </a:rPr>
              <a:t>trong</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máy</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tính</a:t>
            </a:r>
            <a:r>
              <a:rPr lang="en-US" sz="3600" b="1" u="sng" dirty="0" smtClean="0">
                <a:solidFill>
                  <a:schemeClr val="accent6">
                    <a:lumMod val="50000"/>
                  </a:schemeClr>
                </a:solidFill>
                <a:latin typeface="Times New Roman" pitchFamily="18" charset="0"/>
                <a:cs typeface="Times New Roman" pitchFamily="18" charset="0"/>
              </a:rPr>
              <a:t>:</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12" name="Group 11"/>
          <p:cNvGrpSpPr/>
          <p:nvPr/>
        </p:nvGrpSpPr>
        <p:grpSpPr>
          <a:xfrm>
            <a:off x="350534" y="141113"/>
            <a:ext cx="8760829" cy="698991"/>
            <a:chOff x="222197" y="246563"/>
            <a:chExt cx="8760829" cy="698991"/>
          </a:xfrm>
        </p:grpSpPr>
        <p:sp>
          <p:nvSpPr>
            <p:cNvPr id="14"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sp>
          <p:nvSpPr>
            <p:cNvPr id="15" name="TextBox 14"/>
            <p:cNvSpPr txBox="1"/>
            <p:nvPr/>
          </p:nvSpPr>
          <p:spPr>
            <a:xfrm>
              <a:off x="713322" y="321841"/>
              <a:ext cx="5371535"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4: XỬ LÍ THÔNG TIN (</a:t>
              </a:r>
              <a:r>
                <a:rPr lang="en-US" sz="3200" dirty="0" err="1" smtClean="0">
                  <a:solidFill>
                    <a:schemeClr val="bg1"/>
                  </a:solidFill>
                  <a:latin typeface="Times New Roman" panose="02020603050405020304" pitchFamily="18" charset="0"/>
                  <a:cs typeface="Times New Roman" panose="02020603050405020304" pitchFamily="18" charset="0"/>
                </a:rPr>
                <a:t>tt</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grpSp>
      <p:grpSp>
        <p:nvGrpSpPr>
          <p:cNvPr id="2" name="Group 1"/>
          <p:cNvGrpSpPr/>
          <p:nvPr/>
        </p:nvGrpSpPr>
        <p:grpSpPr>
          <a:xfrm>
            <a:off x="841659" y="1588503"/>
            <a:ext cx="11000036" cy="1232788"/>
            <a:chOff x="841659" y="1588503"/>
            <a:chExt cx="11000036" cy="1232788"/>
          </a:xfrm>
        </p:grpSpPr>
        <p:sp>
          <p:nvSpPr>
            <p:cNvPr id="17" name="Rounded Rectangle 16"/>
            <p:cNvSpPr/>
            <p:nvPr/>
          </p:nvSpPr>
          <p:spPr>
            <a:xfrm>
              <a:off x="841659" y="1588503"/>
              <a:ext cx="10856498" cy="1232788"/>
            </a:xfrm>
            <a:prstGeom prst="roundRect">
              <a:avLst/>
            </a:prstGeom>
            <a:solidFill>
              <a:srgbClr val="7BB599"/>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19" name="Text Box 3"/>
            <p:cNvSpPr txBox="1">
              <a:spLocks noChangeArrowheads="1"/>
            </p:cNvSpPr>
            <p:nvPr/>
          </p:nvSpPr>
          <p:spPr bwMode="auto">
            <a:xfrm>
              <a:off x="1106905" y="1666288"/>
              <a:ext cx="10734790" cy="107721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3200" dirty="0" smtClean="0">
                  <a:latin typeface="Times New Roman" pitchFamily="18" charset="0"/>
                  <a:cs typeface="Times New Roman" pitchFamily="18" charset="0"/>
                </a:rPr>
                <a:t>1.Máy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gồm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a:t>
              </a: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94" y="1680174"/>
            <a:ext cx="575765" cy="578336"/>
          </a:xfrm>
          <a:prstGeom prst="rect">
            <a:avLst/>
          </a:prstGeom>
        </p:spPr>
      </p:pic>
      <p:sp>
        <p:nvSpPr>
          <p:cNvPr id="20" name="Round Same Side Corner Rectangle 19"/>
          <p:cNvSpPr/>
          <p:nvPr/>
        </p:nvSpPr>
        <p:spPr>
          <a:xfrm rot="16200000">
            <a:off x="1372362" y="2428349"/>
            <a:ext cx="858834" cy="1920240"/>
          </a:xfrm>
          <a:prstGeom prst="round2SameRect">
            <a:avLst>
              <a:gd name="adj1" fmla="val 50000"/>
              <a:gd name="adj2" fmla="val 0"/>
            </a:avLst>
          </a:prstGeom>
          <a:solidFill>
            <a:schemeClr val="bg1"/>
          </a:solidFill>
          <a:ln>
            <a:solidFill>
              <a:srgbClr val="7EB2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7" name="TextBox 66"/>
          <p:cNvSpPr txBox="1"/>
          <p:nvPr/>
        </p:nvSpPr>
        <p:spPr>
          <a:xfrm>
            <a:off x="841659" y="3098580"/>
            <a:ext cx="1663587" cy="553998"/>
          </a:xfrm>
          <a:prstGeom prst="rect">
            <a:avLst/>
          </a:prstGeom>
          <a:noFill/>
        </p:spPr>
        <p:txBody>
          <a:bodyPr wrap="square" tIns="0" bIns="0" rtlCol="0" anchor="ctr">
            <a:spAutoFit/>
          </a:bodyPr>
          <a:lstStyle/>
          <a:p>
            <a:pPr algn="ctr"/>
            <a:r>
              <a:rPr lang="en-US" altLang="ko-KR" sz="3600" b="1" dirty="0" smtClean="0">
                <a:solidFill>
                  <a:schemeClr val="accent6">
                    <a:lumMod val="50000"/>
                  </a:schemeClr>
                </a:solidFill>
                <a:latin typeface="Times New Roman" panose="02020603050405020304" pitchFamily="18" charset="0"/>
                <a:cs typeface="Times New Roman" panose="02020603050405020304" pitchFamily="18" charset="0"/>
              </a:rPr>
              <a:t>A.</a:t>
            </a:r>
            <a:r>
              <a:rPr lang="en-US" sz="3600" dirty="0" smtClean="0">
                <a:solidFill>
                  <a:schemeClr val="accent6">
                    <a:lumMod val="50000"/>
                  </a:schemeClr>
                </a:solidFill>
                <a:latin typeface="Times New Roman" panose="02020603050405020304" pitchFamily="18" charset="0"/>
                <a:cs typeface="Times New Roman" panose="02020603050405020304" pitchFamily="18" charset="0"/>
              </a:rPr>
              <a:t> 3</a:t>
            </a:r>
            <a:r>
              <a:rPr lang="en-US" altLang="ko-KR" sz="3600" b="1"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altLang="ko-KR"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9" name="Round Same Side Corner Rectangle 68"/>
          <p:cNvSpPr/>
          <p:nvPr/>
        </p:nvSpPr>
        <p:spPr>
          <a:xfrm rot="16200000">
            <a:off x="4202740" y="2428350"/>
            <a:ext cx="858834" cy="1920240"/>
          </a:xfrm>
          <a:prstGeom prst="round2SameRect">
            <a:avLst>
              <a:gd name="adj1" fmla="val 50000"/>
              <a:gd name="adj2" fmla="val 0"/>
            </a:avLst>
          </a:prstGeom>
          <a:solidFill>
            <a:schemeClr val="bg1"/>
          </a:solidFill>
          <a:ln>
            <a:solidFill>
              <a:srgbClr val="7EB2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0" name="Round Same Side Corner Rectangle 69"/>
          <p:cNvSpPr/>
          <p:nvPr/>
        </p:nvSpPr>
        <p:spPr>
          <a:xfrm rot="16200000">
            <a:off x="7109671" y="2428350"/>
            <a:ext cx="858834" cy="1920240"/>
          </a:xfrm>
          <a:prstGeom prst="round2SameRect">
            <a:avLst>
              <a:gd name="adj1" fmla="val 50000"/>
              <a:gd name="adj2" fmla="val 0"/>
            </a:avLst>
          </a:prstGeom>
          <a:solidFill>
            <a:schemeClr val="bg1"/>
          </a:solidFill>
          <a:ln>
            <a:solidFill>
              <a:srgbClr val="7EB2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1" name="Round Same Side Corner Rectangle 70"/>
          <p:cNvSpPr/>
          <p:nvPr/>
        </p:nvSpPr>
        <p:spPr>
          <a:xfrm rot="16200000">
            <a:off x="9788814" y="2415459"/>
            <a:ext cx="858834" cy="1920240"/>
          </a:xfrm>
          <a:prstGeom prst="round2SameRect">
            <a:avLst>
              <a:gd name="adj1" fmla="val 50000"/>
              <a:gd name="adj2" fmla="val 0"/>
            </a:avLst>
          </a:prstGeom>
          <a:solidFill>
            <a:schemeClr val="bg1"/>
          </a:solidFill>
          <a:ln>
            <a:solidFill>
              <a:srgbClr val="7EB2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2" name="TextBox 71"/>
          <p:cNvSpPr txBox="1"/>
          <p:nvPr/>
        </p:nvSpPr>
        <p:spPr>
          <a:xfrm>
            <a:off x="3911175" y="3081839"/>
            <a:ext cx="1663587" cy="553998"/>
          </a:xfrm>
          <a:prstGeom prst="rect">
            <a:avLst/>
          </a:prstGeom>
          <a:noFill/>
        </p:spPr>
        <p:txBody>
          <a:bodyPr wrap="square" tIns="0" bIns="0" rtlCol="0" anchor="ctr">
            <a:spAutoFit/>
          </a:bodyPr>
          <a:lstStyle/>
          <a:p>
            <a:pPr algn="ctr"/>
            <a:r>
              <a:rPr lang="en-US" altLang="ko-KR" sz="3600" b="1" dirty="0">
                <a:solidFill>
                  <a:schemeClr val="accent6">
                    <a:lumMod val="50000"/>
                  </a:schemeClr>
                </a:solidFill>
                <a:latin typeface="Times New Roman" panose="02020603050405020304" pitchFamily="18" charset="0"/>
                <a:cs typeface="Times New Roman" panose="02020603050405020304" pitchFamily="18" charset="0"/>
              </a:rPr>
              <a:t>B</a:t>
            </a:r>
            <a:r>
              <a:rPr lang="en-US" altLang="ko-KR" sz="3600" b="1" dirty="0" smtClean="0">
                <a:solidFill>
                  <a:schemeClr val="accent6">
                    <a:lumMod val="50000"/>
                  </a:schemeClr>
                </a:solidFill>
                <a:latin typeface="Times New Roman" panose="02020603050405020304" pitchFamily="18" charset="0"/>
                <a:cs typeface="Times New Roman" panose="02020603050405020304" pitchFamily="18" charset="0"/>
              </a:rPr>
              <a:t>.</a:t>
            </a:r>
            <a:r>
              <a:rPr lang="en-US" sz="3600" dirty="0" smtClean="0">
                <a:solidFill>
                  <a:schemeClr val="accent6">
                    <a:lumMod val="50000"/>
                  </a:schemeClr>
                </a:solidFill>
                <a:latin typeface="Times New Roman" panose="02020603050405020304" pitchFamily="18" charset="0"/>
                <a:cs typeface="Times New Roman" panose="02020603050405020304" pitchFamily="18" charset="0"/>
              </a:rPr>
              <a:t> 4</a:t>
            </a:r>
            <a:r>
              <a:rPr lang="en-US" altLang="ko-KR" sz="3600" b="1"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altLang="ko-KR"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3" name="TextBox 72"/>
          <p:cNvSpPr txBox="1"/>
          <p:nvPr/>
        </p:nvSpPr>
        <p:spPr>
          <a:xfrm>
            <a:off x="6712924" y="3111470"/>
            <a:ext cx="1663587" cy="553998"/>
          </a:xfrm>
          <a:prstGeom prst="rect">
            <a:avLst/>
          </a:prstGeom>
          <a:noFill/>
        </p:spPr>
        <p:txBody>
          <a:bodyPr wrap="square" tIns="0" bIns="0" rtlCol="0" anchor="ctr">
            <a:spAutoFit/>
          </a:bodyPr>
          <a:lstStyle/>
          <a:p>
            <a:pPr algn="ctr"/>
            <a:r>
              <a:rPr lang="en-US" altLang="ko-KR" sz="3600" b="1" dirty="0" smtClean="0">
                <a:solidFill>
                  <a:schemeClr val="accent6">
                    <a:lumMod val="50000"/>
                  </a:schemeClr>
                </a:solidFill>
                <a:latin typeface="Times New Roman" panose="02020603050405020304" pitchFamily="18" charset="0"/>
                <a:cs typeface="Times New Roman" panose="02020603050405020304" pitchFamily="18" charset="0"/>
              </a:rPr>
              <a:t>C.</a:t>
            </a:r>
            <a:r>
              <a:rPr lang="en-US" sz="36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600" dirty="0">
                <a:solidFill>
                  <a:schemeClr val="accent6">
                    <a:lumMod val="50000"/>
                  </a:schemeClr>
                </a:solidFill>
                <a:latin typeface="Times New Roman" panose="02020603050405020304" pitchFamily="18" charset="0"/>
                <a:cs typeface="Times New Roman" panose="02020603050405020304" pitchFamily="18" charset="0"/>
              </a:rPr>
              <a:t>5</a:t>
            </a:r>
            <a:r>
              <a:rPr lang="en-US" altLang="ko-KR" sz="3600" b="1"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altLang="ko-KR"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9418521" y="3111470"/>
            <a:ext cx="1663587" cy="553998"/>
          </a:xfrm>
          <a:prstGeom prst="rect">
            <a:avLst/>
          </a:prstGeom>
          <a:noFill/>
        </p:spPr>
        <p:txBody>
          <a:bodyPr wrap="square" tIns="0" bIns="0" rtlCol="0" anchor="ctr">
            <a:spAutoFit/>
          </a:bodyPr>
          <a:lstStyle/>
          <a:p>
            <a:pPr algn="ctr"/>
            <a:r>
              <a:rPr lang="en-US" altLang="ko-KR" sz="3600" b="1" dirty="0" smtClean="0">
                <a:solidFill>
                  <a:schemeClr val="accent6">
                    <a:lumMod val="50000"/>
                  </a:schemeClr>
                </a:solidFill>
                <a:latin typeface="Times New Roman" panose="02020603050405020304" pitchFamily="18" charset="0"/>
                <a:cs typeface="Times New Roman" panose="02020603050405020304" pitchFamily="18" charset="0"/>
              </a:rPr>
              <a:t>D.</a:t>
            </a:r>
            <a:r>
              <a:rPr lang="en-US" sz="3600" dirty="0" smtClean="0">
                <a:solidFill>
                  <a:schemeClr val="accent6">
                    <a:lumMod val="50000"/>
                  </a:schemeClr>
                </a:solidFill>
                <a:latin typeface="Times New Roman" panose="02020603050405020304" pitchFamily="18" charset="0"/>
                <a:cs typeface="Times New Roman" panose="02020603050405020304" pitchFamily="18" charset="0"/>
              </a:rPr>
              <a:t> 6</a:t>
            </a:r>
            <a:r>
              <a:rPr lang="en-US" altLang="ko-KR" sz="3600" b="1"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altLang="ko-KR" sz="3600" b="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75" name="Group 74"/>
          <p:cNvGrpSpPr/>
          <p:nvPr/>
        </p:nvGrpSpPr>
        <p:grpSpPr>
          <a:xfrm>
            <a:off x="841659" y="4025715"/>
            <a:ext cx="7869204" cy="607149"/>
            <a:chOff x="841659" y="1643914"/>
            <a:chExt cx="7869204" cy="607149"/>
          </a:xfrm>
        </p:grpSpPr>
        <p:sp>
          <p:nvSpPr>
            <p:cNvPr id="76" name="Rounded Rectangle 75"/>
            <p:cNvSpPr/>
            <p:nvPr/>
          </p:nvSpPr>
          <p:spPr>
            <a:xfrm>
              <a:off x="841659" y="1643914"/>
              <a:ext cx="7869204" cy="607149"/>
            </a:xfrm>
            <a:prstGeom prst="roundRect">
              <a:avLst/>
            </a:prstGeom>
            <a:solidFill>
              <a:srgbClr val="7BB599"/>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77" name="Text Box 3"/>
            <p:cNvSpPr txBox="1">
              <a:spLocks noChangeArrowheads="1"/>
            </p:cNvSpPr>
            <p:nvPr/>
          </p:nvSpPr>
          <p:spPr bwMode="auto">
            <a:xfrm>
              <a:off x="1106905" y="1666288"/>
              <a:ext cx="7074569" cy="584775"/>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dirty="0" smtClean="0">
                  <a:latin typeface="Times New Roman" pitchFamily="18" charset="0"/>
                  <a:cs typeface="Times New Roman" pitchFamily="18" charset="0"/>
                </a:rPr>
                <a:t>2.Chức </a:t>
              </a:r>
              <a:r>
                <a:rPr lang="en-US" sz="3200" dirty="0" err="1" smtClean="0">
                  <a:latin typeface="Times New Roman" pitchFamily="18" charset="0"/>
                  <a:cs typeface="Times New Roman" pitchFamily="18" charset="0"/>
                </a:rPr>
                <a:t>năng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nhớ</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p>
          </p:txBody>
        </p:sp>
      </p:grpSp>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94" y="4061975"/>
            <a:ext cx="575765" cy="578336"/>
          </a:xfrm>
          <a:prstGeom prst="rect">
            <a:avLst/>
          </a:prstGeom>
        </p:spPr>
      </p:pic>
      <p:sp>
        <p:nvSpPr>
          <p:cNvPr id="79" name="Round Same Side Corner Rectangle 78"/>
          <p:cNvSpPr/>
          <p:nvPr/>
        </p:nvSpPr>
        <p:spPr>
          <a:xfrm rot="16200000">
            <a:off x="2769768" y="2815190"/>
            <a:ext cx="858834" cy="4751153"/>
          </a:xfrm>
          <a:prstGeom prst="round2SameRect">
            <a:avLst>
              <a:gd name="adj1" fmla="val 50000"/>
              <a:gd name="adj2" fmla="val 0"/>
            </a:avLst>
          </a:prstGeom>
          <a:solidFill>
            <a:schemeClr val="bg1"/>
          </a:solidFill>
          <a:ln>
            <a:solidFill>
              <a:srgbClr val="7EB2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0" name="TextBox 79"/>
          <p:cNvSpPr txBox="1"/>
          <p:nvPr/>
        </p:nvSpPr>
        <p:spPr>
          <a:xfrm>
            <a:off x="1077339" y="4932296"/>
            <a:ext cx="4631378" cy="492443"/>
          </a:xfrm>
          <a:prstGeom prst="rect">
            <a:avLst/>
          </a:prstGeom>
          <a:noFill/>
        </p:spPr>
        <p:txBody>
          <a:bodyPr wrap="square" tIns="0" bIns="0" rtlCol="0" anchor="ctr">
            <a:spAutoFit/>
          </a:bodyPr>
          <a:lstStyle/>
          <a:p>
            <a:r>
              <a:rPr lang="en-US" altLang="ko-KR" sz="3200" b="1" dirty="0" smtClean="0">
                <a:solidFill>
                  <a:schemeClr val="accent6">
                    <a:lumMod val="50000"/>
                  </a:schemeClr>
                </a:solidFill>
                <a:latin typeface="Times New Roman" panose="02020603050405020304" pitchFamily="18" charset="0"/>
                <a:cs typeface="Times New Roman" panose="02020603050405020304" pitchFamily="18" charset="0"/>
              </a:rPr>
              <a:t>A.</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Thu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nhận</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thông</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tin</a:t>
            </a:r>
            <a:r>
              <a:rPr lang="en-US" altLang="ko-KR" sz="3200" b="1"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altLang="ko-KR"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1" name="Round Same Side Corner Rectangle 80"/>
          <p:cNvSpPr/>
          <p:nvPr/>
        </p:nvSpPr>
        <p:spPr>
          <a:xfrm rot="16200000">
            <a:off x="2769768" y="3790648"/>
            <a:ext cx="858834" cy="4751153"/>
          </a:xfrm>
          <a:prstGeom prst="round2SameRect">
            <a:avLst>
              <a:gd name="adj1" fmla="val 50000"/>
              <a:gd name="adj2" fmla="val 0"/>
            </a:avLst>
          </a:prstGeom>
          <a:solidFill>
            <a:schemeClr val="bg1"/>
          </a:solidFill>
          <a:ln>
            <a:solidFill>
              <a:srgbClr val="7EB2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2" name="Round Same Side Corner Rectangle 81"/>
          <p:cNvSpPr/>
          <p:nvPr/>
        </p:nvSpPr>
        <p:spPr>
          <a:xfrm rot="16200000">
            <a:off x="8527800" y="2955574"/>
            <a:ext cx="858834" cy="4442270"/>
          </a:xfrm>
          <a:prstGeom prst="round2SameRect">
            <a:avLst>
              <a:gd name="adj1" fmla="val 50000"/>
              <a:gd name="adj2" fmla="val 0"/>
            </a:avLst>
          </a:prstGeom>
          <a:solidFill>
            <a:schemeClr val="bg1"/>
          </a:solidFill>
          <a:ln>
            <a:solidFill>
              <a:srgbClr val="7EB2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3" name="Round Same Side Corner Rectangle 82"/>
          <p:cNvSpPr/>
          <p:nvPr/>
        </p:nvSpPr>
        <p:spPr>
          <a:xfrm rot="16200000">
            <a:off x="8527799" y="3928835"/>
            <a:ext cx="858834" cy="4442270"/>
          </a:xfrm>
          <a:prstGeom prst="round2SameRect">
            <a:avLst>
              <a:gd name="adj1" fmla="val 50000"/>
              <a:gd name="adj2" fmla="val 0"/>
            </a:avLst>
          </a:prstGeom>
          <a:solidFill>
            <a:schemeClr val="bg1"/>
          </a:solidFill>
          <a:ln>
            <a:solidFill>
              <a:srgbClr val="7EB2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4" name="TextBox 83"/>
          <p:cNvSpPr txBox="1"/>
          <p:nvPr/>
        </p:nvSpPr>
        <p:spPr>
          <a:xfrm>
            <a:off x="1062747" y="5890372"/>
            <a:ext cx="4529530" cy="492443"/>
          </a:xfrm>
          <a:prstGeom prst="rect">
            <a:avLst/>
          </a:prstGeom>
          <a:noFill/>
        </p:spPr>
        <p:txBody>
          <a:bodyPr wrap="square" tIns="0" bIns="0" rtlCol="0" anchor="ctr">
            <a:spAutoFit/>
          </a:bodyPr>
          <a:lstStyle/>
          <a:p>
            <a:r>
              <a:rPr lang="en-US" altLang="ko-KR" sz="3200" b="1" dirty="0" smtClean="0">
                <a:solidFill>
                  <a:schemeClr val="accent6">
                    <a:lumMod val="50000"/>
                  </a:schemeClr>
                </a:solidFill>
                <a:latin typeface="Times New Roman" panose="02020603050405020304" pitchFamily="18" charset="0"/>
                <a:cs typeface="Times New Roman" panose="02020603050405020304" pitchFamily="18" charset="0"/>
              </a:rPr>
              <a:t>B</a:t>
            </a:r>
            <a:r>
              <a:rPr lang="en-US" altLang="ko-KR" sz="32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accent6">
                    <a:lumMod val="50000"/>
                  </a:schemeClr>
                </a:solidFill>
                <a:latin typeface="Times New Roman" panose="02020603050405020304" pitchFamily="18" charset="0"/>
                <a:cs typeface="Times New Roman" panose="02020603050405020304" pitchFamily="18" charset="0"/>
              </a:rPr>
              <a:t>Hiện</a:t>
            </a:r>
            <a:r>
              <a:rPr lang="en-US" altLang="ko-KR"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accent6">
                    <a:lumMod val="50000"/>
                  </a:schemeClr>
                </a:solidFill>
                <a:latin typeface="Times New Roman" panose="02020603050405020304" pitchFamily="18" charset="0"/>
                <a:cs typeface="Times New Roman" panose="02020603050405020304" pitchFamily="18" charset="0"/>
              </a:rPr>
              <a:t>thị</a:t>
            </a:r>
            <a:r>
              <a:rPr lang="en-US" altLang="ko-KR"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altLang="ko-KR" sz="3200" dirty="0" err="1" smtClean="0">
                <a:solidFill>
                  <a:schemeClr val="accent6">
                    <a:lumMod val="50000"/>
                  </a:schemeClr>
                </a:solidFill>
                <a:latin typeface="Times New Roman" panose="02020603050405020304" pitchFamily="18" charset="0"/>
                <a:cs typeface="Times New Roman" panose="02020603050405020304" pitchFamily="18" charset="0"/>
              </a:rPr>
              <a:t>thông</a:t>
            </a:r>
            <a:r>
              <a:rPr lang="en-US" altLang="ko-KR" sz="3200" dirty="0" smtClean="0">
                <a:solidFill>
                  <a:schemeClr val="accent6">
                    <a:lumMod val="50000"/>
                  </a:schemeClr>
                </a:solidFill>
                <a:latin typeface="Times New Roman" panose="02020603050405020304" pitchFamily="18" charset="0"/>
                <a:cs typeface="Times New Roman" panose="02020603050405020304" pitchFamily="18" charset="0"/>
              </a:rPr>
              <a:t> tin</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altLang="ko-KR"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5" name="TextBox 84"/>
          <p:cNvSpPr txBox="1"/>
          <p:nvPr/>
        </p:nvSpPr>
        <p:spPr>
          <a:xfrm>
            <a:off x="6602127" y="4900670"/>
            <a:ext cx="4567984" cy="492443"/>
          </a:xfrm>
          <a:prstGeom prst="rect">
            <a:avLst/>
          </a:prstGeom>
          <a:noFill/>
        </p:spPr>
        <p:txBody>
          <a:bodyPr wrap="square" tIns="0" bIns="0" rtlCol="0" anchor="ctr">
            <a:spAutoFit/>
          </a:bodyPr>
          <a:lstStyle/>
          <a:p>
            <a:pPr algn="ctr"/>
            <a:r>
              <a:rPr lang="en-US" altLang="ko-KR" sz="3200" b="1" dirty="0" smtClean="0">
                <a:solidFill>
                  <a:schemeClr val="accent6">
                    <a:lumMod val="50000"/>
                  </a:schemeClr>
                </a:solidFill>
                <a:latin typeface="Times New Roman" panose="02020603050405020304" pitchFamily="18" charset="0"/>
                <a:cs typeface="Times New Roman" panose="02020603050405020304" pitchFamily="18" charset="0"/>
              </a:rPr>
              <a:t>C.</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Lưu</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trữ</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thông</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tin</a:t>
            </a:r>
            <a:endParaRPr lang="en-US" altLang="ko-KR"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6" name="TextBox 85"/>
          <p:cNvSpPr txBox="1"/>
          <p:nvPr/>
        </p:nvSpPr>
        <p:spPr>
          <a:xfrm>
            <a:off x="6673386" y="5920003"/>
            <a:ext cx="4185617" cy="492443"/>
          </a:xfrm>
          <a:prstGeom prst="rect">
            <a:avLst/>
          </a:prstGeom>
          <a:noFill/>
        </p:spPr>
        <p:txBody>
          <a:bodyPr wrap="square" tIns="0" bIns="0" rtlCol="0" anchor="ctr">
            <a:spAutoFit/>
          </a:bodyPr>
          <a:lstStyle/>
          <a:p>
            <a:pPr algn="ctr"/>
            <a:r>
              <a:rPr lang="en-US" altLang="ko-KR" sz="3200" b="1" dirty="0" smtClean="0">
                <a:solidFill>
                  <a:schemeClr val="accent6">
                    <a:lumMod val="50000"/>
                  </a:schemeClr>
                </a:solidFill>
                <a:latin typeface="Times New Roman" panose="02020603050405020304" pitchFamily="18" charset="0"/>
                <a:cs typeface="Times New Roman" panose="02020603050405020304" pitchFamily="18" charset="0"/>
              </a:rPr>
              <a:t>D.</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Xử</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lí</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thông</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tin</a:t>
            </a:r>
            <a:r>
              <a:rPr lang="en-US" altLang="ko-KR" sz="3200" b="1"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altLang="ko-KR" sz="32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7359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1" nodeType="clickEffect">
                                  <p:stCondLst>
                                    <p:cond delay="0"/>
                                  </p:stCondLst>
                                  <p:childTnLst>
                                    <p:animClr clrSpc="rgb" dir="cw">
                                      <p:cBhvr override="childStyle">
                                        <p:cTn id="6" dur="500" fill="hold"/>
                                        <p:tgtEl>
                                          <p:spTgt spid="69"/>
                                        </p:tgtEl>
                                        <p:attrNameLst>
                                          <p:attrName>style.color</p:attrName>
                                        </p:attrNameLst>
                                      </p:cBhvr>
                                      <p:to>
                                        <a:srgbClr val="74BCB9"/>
                                      </p:to>
                                    </p:animClr>
                                    <p:animClr clrSpc="rgb" dir="cw">
                                      <p:cBhvr>
                                        <p:cTn id="7" dur="500" fill="hold"/>
                                        <p:tgtEl>
                                          <p:spTgt spid="69"/>
                                        </p:tgtEl>
                                        <p:attrNameLst>
                                          <p:attrName>fillcolor</p:attrName>
                                        </p:attrNameLst>
                                      </p:cBhvr>
                                      <p:to>
                                        <a:srgbClr val="74BCB9"/>
                                      </p:to>
                                    </p:animClr>
                                    <p:set>
                                      <p:cBhvr>
                                        <p:cTn id="8" dur="500" fill="hold"/>
                                        <p:tgtEl>
                                          <p:spTgt spid="69"/>
                                        </p:tgtEl>
                                        <p:attrNameLst>
                                          <p:attrName>fill.type</p:attrName>
                                        </p:attrNameLst>
                                      </p:cBhvr>
                                      <p:to>
                                        <p:strVal val="solid"/>
                                      </p:to>
                                    </p:set>
                                    <p:set>
                                      <p:cBhvr>
                                        <p:cTn id="9" dur="500" fill="hold"/>
                                        <p:tgtEl>
                                          <p:spTgt spid="69"/>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800" fill="hold"/>
                                        <p:tgtEl>
                                          <p:spTgt spid="82"/>
                                        </p:tgtEl>
                                        <p:attrNameLst>
                                          <p:attrName>fillcolor</p:attrName>
                                        </p:attrNameLst>
                                      </p:cBhvr>
                                      <p:to>
                                        <a:srgbClr val="74BCB9"/>
                                      </p:to>
                                    </p:animClr>
                                    <p:set>
                                      <p:cBhvr>
                                        <p:cTn id="14" dur="800" fill="hold"/>
                                        <p:tgtEl>
                                          <p:spTgt spid="82"/>
                                        </p:tgtEl>
                                        <p:attrNameLst>
                                          <p:attrName>fill.type</p:attrName>
                                        </p:attrNameLst>
                                      </p:cBhvr>
                                      <p:to>
                                        <p:strVal val="solid"/>
                                      </p:to>
                                    </p:set>
                                    <p:set>
                                      <p:cBhvr>
                                        <p:cTn id="15" dur="800" fill="hold"/>
                                        <p:tgtEl>
                                          <p:spTgt spid="8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990601" y="859054"/>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chemeClr val="accent6">
                    <a:lumMod val="50000"/>
                  </a:schemeClr>
                </a:solidFill>
                <a:latin typeface="Times New Roman" pitchFamily="18" charset="0"/>
                <a:cs typeface="Times New Roman" pitchFamily="18" charset="0"/>
              </a:rPr>
              <a:t>2.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smtClean="0">
                <a:solidFill>
                  <a:schemeClr val="accent6">
                    <a:lumMod val="50000"/>
                  </a:schemeClr>
                </a:solidFill>
                <a:latin typeface="Times New Roman" pitchFamily="18" charset="0"/>
                <a:cs typeface="Times New Roman" pitchFamily="18" charset="0"/>
              </a:rPr>
              <a:t>tin </a:t>
            </a:r>
            <a:r>
              <a:rPr lang="en-US" sz="3600" b="1" u="sng" dirty="0" err="1" smtClean="0">
                <a:solidFill>
                  <a:schemeClr val="accent6">
                    <a:lumMod val="50000"/>
                  </a:schemeClr>
                </a:solidFill>
                <a:latin typeface="Times New Roman" pitchFamily="18" charset="0"/>
                <a:cs typeface="Times New Roman" pitchFamily="18" charset="0"/>
              </a:rPr>
              <a:t>trong</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máy</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tính</a:t>
            </a:r>
            <a:r>
              <a:rPr lang="en-US" sz="3600" b="1" u="sng" dirty="0" smtClean="0">
                <a:solidFill>
                  <a:schemeClr val="accent6">
                    <a:lumMod val="50000"/>
                  </a:schemeClr>
                </a:solidFill>
                <a:latin typeface="Times New Roman" pitchFamily="18" charset="0"/>
                <a:cs typeface="Times New Roman" pitchFamily="18" charset="0"/>
              </a:rPr>
              <a:t>:</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12" name="Group 11"/>
          <p:cNvGrpSpPr/>
          <p:nvPr/>
        </p:nvGrpSpPr>
        <p:grpSpPr>
          <a:xfrm>
            <a:off x="350534" y="141113"/>
            <a:ext cx="8760829" cy="698991"/>
            <a:chOff x="222197" y="246563"/>
            <a:chExt cx="8760829" cy="698991"/>
          </a:xfrm>
        </p:grpSpPr>
        <p:sp>
          <p:nvSpPr>
            <p:cNvPr id="14"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sp>
          <p:nvSpPr>
            <p:cNvPr id="15" name="TextBox 14"/>
            <p:cNvSpPr txBox="1"/>
            <p:nvPr/>
          </p:nvSpPr>
          <p:spPr>
            <a:xfrm>
              <a:off x="713322" y="321841"/>
              <a:ext cx="5371535"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4: XỬ LÍ THÔNG TIN (</a:t>
              </a:r>
              <a:r>
                <a:rPr lang="en-US" sz="3200" dirty="0" err="1" smtClean="0">
                  <a:solidFill>
                    <a:schemeClr val="bg1"/>
                  </a:solidFill>
                  <a:latin typeface="Times New Roman" panose="02020603050405020304" pitchFamily="18" charset="0"/>
                  <a:cs typeface="Times New Roman" panose="02020603050405020304" pitchFamily="18" charset="0"/>
                </a:rPr>
                <a:t>tt</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613059" y="1588501"/>
            <a:ext cx="10909932" cy="677627"/>
            <a:chOff x="768075" y="3036500"/>
            <a:chExt cx="10856499" cy="979362"/>
          </a:xfrm>
        </p:grpSpPr>
        <p:sp>
          <p:nvSpPr>
            <p:cNvPr id="31" name="Rounded Rectangle 30"/>
            <p:cNvSpPr/>
            <p:nvPr/>
          </p:nvSpPr>
          <p:spPr>
            <a:xfrm>
              <a:off x="768076" y="3036500"/>
              <a:ext cx="10856498" cy="9793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b="1" dirty="0"/>
            </a:p>
          </p:txBody>
        </p:sp>
        <p:sp>
          <p:nvSpPr>
            <p:cNvPr id="32" name="Text Box 3"/>
            <p:cNvSpPr txBox="1">
              <a:spLocks noChangeArrowheads="1"/>
            </p:cNvSpPr>
            <p:nvPr/>
          </p:nvSpPr>
          <p:spPr bwMode="auto">
            <a:xfrm>
              <a:off x="768075" y="3084366"/>
              <a:ext cx="10856499" cy="75620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457200" indent="-457200">
                <a:buFont typeface="Wingdings" panose="05000000000000000000" pitchFamily="2" charset="2"/>
                <a:buChar char="@"/>
              </a:pPr>
              <a:r>
                <a:rPr lang="en-US" sz="2800" dirty="0" err="1" smtClean="0">
                  <a:latin typeface="Times New Roman" pitchFamily="18" charset="0"/>
                  <a:cs typeface="Times New Roman" pitchFamily="18" charset="0"/>
                </a:rPr>
                <a:t>Máy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trợ</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p>
          </p:txBody>
        </p:sp>
      </p:grpSp>
      <p:grpSp>
        <p:nvGrpSpPr>
          <p:cNvPr id="42" name="Group 41"/>
          <p:cNvGrpSpPr/>
          <p:nvPr/>
        </p:nvGrpSpPr>
        <p:grpSpPr>
          <a:xfrm>
            <a:off x="1269939" y="2472113"/>
            <a:ext cx="9555884" cy="1009161"/>
            <a:chOff x="350534" y="2497998"/>
            <a:chExt cx="9555884" cy="1009161"/>
          </a:xfrm>
        </p:grpSpPr>
        <p:sp>
          <p:nvSpPr>
            <p:cNvPr id="43" name="TextBox 42"/>
            <p:cNvSpPr txBox="1"/>
            <p:nvPr/>
          </p:nvSpPr>
          <p:spPr>
            <a:xfrm>
              <a:off x="926299" y="2553052"/>
              <a:ext cx="8980119"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4" y="2497998"/>
              <a:ext cx="575765" cy="578336"/>
            </a:xfrm>
            <a:prstGeom prst="rect">
              <a:avLst/>
            </a:prstGeom>
          </p:spPr>
        </p:pic>
      </p:grpSp>
      <p:grpSp>
        <p:nvGrpSpPr>
          <p:cNvPr id="45" name="Group 44"/>
          <p:cNvGrpSpPr/>
          <p:nvPr/>
        </p:nvGrpSpPr>
        <p:grpSpPr>
          <a:xfrm>
            <a:off x="592917" y="3742313"/>
            <a:ext cx="10930074" cy="1559804"/>
            <a:chOff x="768076" y="3036500"/>
            <a:chExt cx="10876545" cy="2254357"/>
          </a:xfrm>
        </p:grpSpPr>
        <p:sp>
          <p:nvSpPr>
            <p:cNvPr id="46" name="Rounded Rectangle 45"/>
            <p:cNvSpPr/>
            <p:nvPr/>
          </p:nvSpPr>
          <p:spPr>
            <a:xfrm>
              <a:off x="768076" y="3036500"/>
              <a:ext cx="10856498" cy="22543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b="1" dirty="0"/>
            </a:p>
          </p:txBody>
        </p:sp>
        <p:sp>
          <p:nvSpPr>
            <p:cNvPr id="47" name="Text Box 3"/>
            <p:cNvSpPr txBox="1">
              <a:spLocks noChangeArrowheads="1"/>
            </p:cNvSpPr>
            <p:nvPr/>
          </p:nvSpPr>
          <p:spPr bwMode="auto">
            <a:xfrm>
              <a:off x="788122" y="3125831"/>
              <a:ext cx="10856499" cy="200170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457200" indent="-457200">
                <a:buFont typeface="Wingdings" panose="05000000000000000000" pitchFamily="2" charset="2"/>
                <a:buChar char="@"/>
              </a:pPr>
              <a:r>
                <a:rPr lang="en-US" sz="2800" dirty="0" err="1" smtClean="0">
                  <a:latin typeface="Times New Roman" pitchFamily="18" charset="0"/>
                  <a:cs typeface="Times New Roman" pitchFamily="18" charset="0"/>
                </a:rPr>
                <a:t>Máy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lưu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bỉ</a:t>
              </a:r>
              <a:r>
                <a:rPr lang="en-US" sz="2800" dirty="0" smtClean="0">
                  <a:latin typeface="Times New Roman" pitchFamily="18" charset="0"/>
                  <a:cs typeface="Times New Roman" pitchFamily="18" charset="0"/>
                </a:rPr>
                <a:t>  </a:t>
              </a:r>
            </a:p>
          </p:txBody>
        </p:sp>
      </p:grpSp>
    </p:spTree>
    <p:extLst>
      <p:ext uri="{BB962C8B-B14F-4D97-AF65-F5344CB8AC3E}">
        <p14:creationId xmlns:p14="http://schemas.microsoft.com/office/powerpoint/2010/main" val="1701989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50534" y="2855140"/>
            <a:ext cx="6386274" cy="3416320"/>
          </a:xfrm>
          <a:prstGeom prst="rect">
            <a:avLst/>
          </a:prstGeom>
        </p:spPr>
        <p:txBody>
          <a:bodyPr wrap="square">
            <a:spAutoFit/>
          </a:bodyPr>
          <a:lstStyle/>
          <a:p>
            <a:pPr marL="514350" indent="-514350" algn="just">
              <a:spcBef>
                <a:spcPts val="600"/>
              </a:spcBef>
              <a:spcAft>
                <a:spcPts val="600"/>
              </a:spcAft>
              <a:buFont typeface="+mj-lt"/>
              <a:buAutoNum type="alphaUcPeriod"/>
            </a:pPr>
            <a:r>
              <a:rPr lang="en-US" sz="2800" dirty="0" err="1" smtClean="0">
                <a:solidFill>
                  <a:srgbClr val="002060"/>
                </a:solidFill>
                <a:latin typeface="Times New Roman" pitchFamily="18" charset="0"/>
                <a:cs typeface="Times New Roman" pitchFamily="18" charset="0"/>
              </a:rPr>
              <a:t>Máy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giúp</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tin </a:t>
            </a:r>
            <a:r>
              <a:rPr lang="en-US" sz="2800" dirty="0" err="1" smtClean="0">
                <a:solidFill>
                  <a:srgbClr val="002060"/>
                </a:solidFill>
                <a:latin typeface="Times New Roman" pitchFamily="18" charset="0"/>
                <a:cs typeface="Times New Roman" pitchFamily="18" charset="0"/>
              </a:rPr>
              <a:t>dễ</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dàng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chóng</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a:p>
            <a:pPr marL="514350" indent="-514350" algn="just">
              <a:spcBef>
                <a:spcPts val="600"/>
              </a:spcBef>
              <a:spcAft>
                <a:spcPts val="600"/>
              </a:spcAft>
              <a:buFont typeface="+mj-lt"/>
              <a:buAutoNum type="alphaUcPeriod"/>
            </a:pPr>
            <a:r>
              <a:rPr lang="en-US" sz="2800" dirty="0" err="1" smtClean="0">
                <a:solidFill>
                  <a:srgbClr val="002060"/>
                </a:solidFill>
                <a:latin typeface="Times New Roman" pitchFamily="18" charset="0"/>
                <a:cs typeface="Times New Roman" pitchFamily="18" charset="0"/>
              </a:rPr>
              <a:t>Máy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tin,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toán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bỉ</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a:p>
            <a:pPr marL="514350" indent="-514350" algn="just">
              <a:spcBef>
                <a:spcPts val="600"/>
              </a:spcBef>
              <a:spcAft>
                <a:spcPts val="600"/>
              </a:spcAft>
              <a:buFont typeface="+mj-lt"/>
              <a:buAutoNum type="alphaUcPeriod"/>
            </a:pPr>
            <a:r>
              <a:rPr lang="en-US" sz="2800" dirty="0" err="1" smtClean="0">
                <a:solidFill>
                  <a:srgbClr val="002060"/>
                </a:solidFill>
                <a:latin typeface="Times New Roman" pitchFamily="18" charset="0"/>
                <a:cs typeface="Times New Roman" pitchFamily="18" charset="0"/>
              </a:rPr>
              <a:t>Máy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trữ</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tin </a:t>
            </a:r>
            <a:r>
              <a:rPr lang="en-US" sz="2800" dirty="0" err="1" smtClean="0">
                <a:solidFill>
                  <a:srgbClr val="002060"/>
                </a:solidFill>
                <a:latin typeface="Times New Roman" pitchFamily="18" charset="0"/>
                <a:cs typeface="Times New Roman" pitchFamily="18" charset="0"/>
              </a:rPr>
              <a:t>rất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lớn</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19" name="Rectangle 18"/>
          <p:cNvSpPr/>
          <p:nvPr/>
        </p:nvSpPr>
        <p:spPr>
          <a:xfrm>
            <a:off x="8461774" y="3364200"/>
            <a:ext cx="3561022" cy="2277547"/>
          </a:xfrm>
          <a:prstGeom prst="rect">
            <a:avLst/>
          </a:prstGeom>
        </p:spPr>
        <p:txBody>
          <a:bodyPr wrap="square">
            <a:spAutoFit/>
          </a:bodyPr>
          <a:lstStyle/>
          <a:p>
            <a:pPr marL="514350" indent="-514350">
              <a:spcBef>
                <a:spcPts val="1200"/>
              </a:spcBef>
              <a:buFont typeface="+mj-lt"/>
              <a:buAutoNum type="arabicPeriod"/>
            </a:pPr>
            <a:r>
              <a:rPr lang="en-US" sz="2800" dirty="0">
                <a:solidFill>
                  <a:srgbClr val="002060"/>
                </a:solidFill>
                <a:latin typeface="Times New Roman" pitchFamily="18" charset="0"/>
                <a:cs typeface="Times New Roman" pitchFamily="18" charset="0"/>
              </a:rPr>
              <a:t>Thu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tin</a:t>
            </a:r>
          </a:p>
          <a:p>
            <a:pPr marL="514350" indent="-514350">
              <a:spcBef>
                <a:spcPts val="1200"/>
              </a:spcBef>
              <a:buFont typeface="+mj-lt"/>
              <a:buAutoNum type="arabicPeriod"/>
            </a:pPr>
            <a:r>
              <a:rPr lang="en-US" sz="2800" dirty="0" err="1" smtClean="0">
                <a:solidFill>
                  <a:srgbClr val="002060"/>
                </a:solidFill>
                <a:latin typeface="Times New Roman" pitchFamily="18" charset="0"/>
                <a:cs typeface="Times New Roman" pitchFamily="18" charset="0"/>
              </a:rPr>
              <a:t>Xử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lí</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a:t>
            </a:r>
          </a:p>
          <a:p>
            <a:pPr marL="514350" indent="-514350">
              <a:spcBef>
                <a:spcPts val="1200"/>
              </a:spcBef>
              <a:buFont typeface="+mj-lt"/>
              <a:buAutoNum type="arabicPeriod"/>
            </a:pP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tin</a:t>
            </a:r>
          </a:p>
          <a:p>
            <a:pPr marL="514350" indent="-514350">
              <a:spcBef>
                <a:spcPts val="1200"/>
              </a:spcBef>
              <a:buFont typeface="+mj-lt"/>
              <a:buAutoNum type="arabicPeriod"/>
            </a:pPr>
            <a:r>
              <a:rPr lang="en-US" sz="2800" dirty="0" err="1" smtClean="0">
                <a:solidFill>
                  <a:srgbClr val="002060"/>
                </a:solidFill>
                <a:latin typeface="Times New Roman" pitchFamily="18" charset="0"/>
                <a:cs typeface="Times New Roman" pitchFamily="18" charset="0"/>
              </a:rPr>
              <a:t>Lưu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trữ</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tin</a:t>
            </a:r>
            <a:endParaRPr lang="vi-VN" sz="2800" i="1" dirty="0">
              <a:solidFill>
                <a:srgbClr val="002060"/>
              </a:solidFill>
              <a:latin typeface="Times New Roman" pitchFamily="18" charset="0"/>
              <a:ea typeface="Times New Roman" panose="02020603050405020304" pitchFamily="18" charset="0"/>
              <a:cs typeface="Times New Roman" pitchFamily="18" charset="0"/>
            </a:endParaRPr>
          </a:p>
        </p:txBody>
      </p:sp>
      <p:cxnSp>
        <p:nvCxnSpPr>
          <p:cNvPr id="4" name="Straight Connector 3"/>
          <p:cNvCxnSpPr/>
          <p:nvPr/>
        </p:nvCxnSpPr>
        <p:spPr>
          <a:xfrm>
            <a:off x="6785823" y="3248522"/>
            <a:ext cx="1668693" cy="360068"/>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78565" y="3248522"/>
            <a:ext cx="1683209" cy="1503525"/>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703314" y="5373405"/>
            <a:ext cx="1735682" cy="281839"/>
          </a:xfrm>
          <a:prstGeom prst="line">
            <a:avLst/>
          </a:prstGeom>
          <a:ln w="28575">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flipV="1">
            <a:off x="6703314" y="4258067"/>
            <a:ext cx="1716703" cy="52307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5945" y="1666616"/>
            <a:ext cx="11672262" cy="954107"/>
            <a:chOff x="575124" y="2873990"/>
            <a:chExt cx="11375614" cy="954107"/>
          </a:xfrm>
        </p:grpSpPr>
        <p:sp>
          <p:nvSpPr>
            <p:cNvPr id="11" name="TextBox 10"/>
            <p:cNvSpPr txBox="1"/>
            <p:nvPr/>
          </p:nvSpPr>
          <p:spPr>
            <a:xfrm>
              <a:off x="1150889" y="2873990"/>
              <a:ext cx="10799849" cy="954107"/>
            </a:xfrm>
            <a:prstGeom prst="rect">
              <a:avLst/>
            </a:prstGeom>
            <a:noFill/>
          </p:spPr>
          <p:txBody>
            <a:bodyPr wrap="square" rtlCol="0">
              <a:spAutoFit/>
            </a:bodyPr>
            <a:lstStyle/>
            <a:p>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Phân</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loại</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những</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công</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việc</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của</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máy</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tính</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theo</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các</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hoạt</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động</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của</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quá</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trình</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xử</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lí</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thông</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tin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gồm</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a:t>
              </a:r>
              <a:r>
                <a:rPr lang="en-US" sz="2800" dirty="0" smtClean="0">
                  <a:solidFill>
                    <a:schemeClr val="accent6">
                      <a:lumMod val="50000"/>
                    </a:schemeClr>
                  </a:solidFill>
                  <a:latin typeface="Times New Roman" pitchFamily="18" charset="0"/>
                  <a:cs typeface="Times New Roman" pitchFamily="18" charset="0"/>
                </a:rPr>
                <a:t> </a:t>
              </a:r>
              <a:r>
                <a:rPr lang="en-US" sz="2800" b="1" dirty="0" smtClean="0">
                  <a:solidFill>
                    <a:schemeClr val="accent6">
                      <a:lumMod val="50000"/>
                    </a:schemeClr>
                  </a:solidFill>
                  <a:latin typeface="Times New Roman" pitchFamily="18" charset="0"/>
                  <a:cs typeface="Times New Roman" pitchFamily="18" charset="0"/>
                </a:rPr>
                <a:t>Thu </a:t>
              </a:r>
              <a:r>
                <a:rPr lang="en-US" sz="2800" b="1" dirty="0" err="1" smtClean="0">
                  <a:solidFill>
                    <a:schemeClr val="accent6">
                      <a:lumMod val="50000"/>
                    </a:schemeClr>
                  </a:solidFill>
                  <a:latin typeface="Times New Roman" pitchFamily="18" charset="0"/>
                  <a:cs typeface="Times New Roman" pitchFamily="18" charset="0"/>
                </a:rPr>
                <a:t>nhận</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xử</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lí</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lưu</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trữ</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và</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truyền</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thông</a:t>
              </a:r>
              <a:r>
                <a:rPr lang="en-US" sz="2800" b="1" dirty="0" smtClean="0">
                  <a:solidFill>
                    <a:schemeClr val="accent6">
                      <a:lumMod val="50000"/>
                    </a:schemeClr>
                  </a:solidFill>
                  <a:latin typeface="Times New Roman" pitchFamily="18" charset="0"/>
                  <a:cs typeface="Times New Roman" pitchFamily="18" charset="0"/>
                </a:rPr>
                <a:t> tin</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124" y="3035892"/>
              <a:ext cx="575765" cy="578336"/>
            </a:xfrm>
            <a:prstGeom prst="rect">
              <a:avLst/>
            </a:prstGeom>
          </p:spPr>
        </p:pic>
      </p:grpSp>
      <p:sp>
        <p:nvSpPr>
          <p:cNvPr id="16" name="Text Box 2"/>
          <p:cNvSpPr txBox="1">
            <a:spLocks noChangeArrowheads="1"/>
          </p:cNvSpPr>
          <p:nvPr/>
        </p:nvSpPr>
        <p:spPr bwMode="auto">
          <a:xfrm>
            <a:off x="990601" y="859054"/>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chemeClr val="accent6">
                    <a:lumMod val="50000"/>
                  </a:schemeClr>
                </a:solidFill>
                <a:latin typeface="Times New Roman" pitchFamily="18" charset="0"/>
                <a:cs typeface="Times New Roman" pitchFamily="18" charset="0"/>
              </a:rPr>
              <a:t>2.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smtClean="0">
                <a:solidFill>
                  <a:schemeClr val="accent6">
                    <a:lumMod val="50000"/>
                  </a:schemeClr>
                </a:solidFill>
                <a:latin typeface="Times New Roman" pitchFamily="18" charset="0"/>
                <a:cs typeface="Times New Roman" pitchFamily="18" charset="0"/>
              </a:rPr>
              <a:t>tin </a:t>
            </a:r>
            <a:r>
              <a:rPr lang="en-US" sz="3600" b="1" u="sng" dirty="0" err="1" smtClean="0">
                <a:solidFill>
                  <a:schemeClr val="accent6">
                    <a:lumMod val="50000"/>
                  </a:schemeClr>
                </a:solidFill>
                <a:latin typeface="Times New Roman" pitchFamily="18" charset="0"/>
                <a:cs typeface="Times New Roman" pitchFamily="18" charset="0"/>
              </a:rPr>
              <a:t>trong</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máy</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tính</a:t>
            </a:r>
            <a:r>
              <a:rPr lang="en-US" sz="3600" b="1" u="sng" dirty="0" smtClean="0">
                <a:solidFill>
                  <a:schemeClr val="accent6">
                    <a:lumMod val="50000"/>
                  </a:schemeClr>
                </a:solidFill>
                <a:latin typeface="Times New Roman" pitchFamily="18" charset="0"/>
                <a:cs typeface="Times New Roman" pitchFamily="18" charset="0"/>
              </a:rPr>
              <a:t>:</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17" name="Group 16"/>
          <p:cNvGrpSpPr/>
          <p:nvPr/>
        </p:nvGrpSpPr>
        <p:grpSpPr>
          <a:xfrm>
            <a:off x="350534" y="141113"/>
            <a:ext cx="8760829" cy="698991"/>
            <a:chOff x="222197" y="246563"/>
            <a:chExt cx="8760829" cy="698991"/>
          </a:xfrm>
        </p:grpSpPr>
        <p:sp>
          <p:nvSpPr>
            <p:cNvPr id="18"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sp>
          <p:nvSpPr>
            <p:cNvPr id="20" name="TextBox 19"/>
            <p:cNvSpPr txBox="1"/>
            <p:nvPr/>
          </p:nvSpPr>
          <p:spPr>
            <a:xfrm>
              <a:off x="713322" y="321841"/>
              <a:ext cx="5371535"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4: XỬ LÍ THÔNG TIN (</a:t>
              </a:r>
              <a:r>
                <a:rPr lang="en-US" sz="3200" dirty="0" err="1" smtClean="0">
                  <a:solidFill>
                    <a:schemeClr val="bg1"/>
                  </a:solidFill>
                  <a:latin typeface="Times New Roman" panose="02020603050405020304" pitchFamily="18" charset="0"/>
                  <a:cs typeface="Times New Roman" panose="02020603050405020304" pitchFamily="18" charset="0"/>
                </a:rPr>
                <a:t>tt</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26029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990601" y="859054"/>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chemeClr val="accent6">
                    <a:lumMod val="50000"/>
                  </a:schemeClr>
                </a:solidFill>
                <a:latin typeface="Times New Roman" pitchFamily="18" charset="0"/>
                <a:cs typeface="Times New Roman" pitchFamily="18" charset="0"/>
              </a:rPr>
              <a:t>2.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smtClean="0">
                <a:solidFill>
                  <a:schemeClr val="accent6">
                    <a:lumMod val="50000"/>
                  </a:schemeClr>
                </a:solidFill>
                <a:latin typeface="Times New Roman" pitchFamily="18" charset="0"/>
                <a:cs typeface="Times New Roman" pitchFamily="18" charset="0"/>
              </a:rPr>
              <a:t>tin </a:t>
            </a:r>
            <a:r>
              <a:rPr lang="en-US" sz="3600" b="1" u="sng" dirty="0" err="1" smtClean="0">
                <a:solidFill>
                  <a:schemeClr val="accent6">
                    <a:lumMod val="50000"/>
                  </a:schemeClr>
                </a:solidFill>
                <a:latin typeface="Times New Roman" pitchFamily="18" charset="0"/>
                <a:cs typeface="Times New Roman" pitchFamily="18" charset="0"/>
              </a:rPr>
              <a:t>trong</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máy</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tính</a:t>
            </a:r>
            <a:r>
              <a:rPr lang="en-US" sz="3600" b="1" u="sng" dirty="0" smtClean="0">
                <a:solidFill>
                  <a:schemeClr val="accent6">
                    <a:lumMod val="50000"/>
                  </a:schemeClr>
                </a:solidFill>
                <a:latin typeface="Times New Roman" pitchFamily="18" charset="0"/>
                <a:cs typeface="Times New Roman" pitchFamily="18" charset="0"/>
              </a:rPr>
              <a:t>:</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12" name="Group 11"/>
          <p:cNvGrpSpPr/>
          <p:nvPr/>
        </p:nvGrpSpPr>
        <p:grpSpPr>
          <a:xfrm>
            <a:off x="350534" y="141113"/>
            <a:ext cx="8760829" cy="698991"/>
            <a:chOff x="222197" y="246563"/>
            <a:chExt cx="8760829" cy="698991"/>
          </a:xfrm>
        </p:grpSpPr>
        <p:sp>
          <p:nvSpPr>
            <p:cNvPr id="14"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sp>
          <p:nvSpPr>
            <p:cNvPr id="15" name="TextBox 14"/>
            <p:cNvSpPr txBox="1"/>
            <p:nvPr/>
          </p:nvSpPr>
          <p:spPr>
            <a:xfrm>
              <a:off x="713322" y="321841"/>
              <a:ext cx="5371535"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4: XỬ LÍ THÔNG TIN (</a:t>
              </a:r>
              <a:r>
                <a:rPr lang="en-US" sz="3200" dirty="0" err="1" smtClean="0">
                  <a:solidFill>
                    <a:schemeClr val="bg1"/>
                  </a:solidFill>
                  <a:latin typeface="Times New Roman" panose="02020603050405020304" pitchFamily="18" charset="0"/>
                  <a:cs typeface="Times New Roman" panose="02020603050405020304" pitchFamily="18" charset="0"/>
                </a:rPr>
                <a:t>tt</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125945" y="1586406"/>
            <a:ext cx="11672262" cy="954107"/>
            <a:chOff x="575124" y="2873990"/>
            <a:chExt cx="11375614" cy="954107"/>
          </a:xfrm>
        </p:grpSpPr>
        <p:sp>
          <p:nvSpPr>
            <p:cNvPr id="17" name="TextBox 16"/>
            <p:cNvSpPr txBox="1"/>
            <p:nvPr/>
          </p:nvSpPr>
          <p:spPr>
            <a:xfrm>
              <a:off x="1150889" y="2873990"/>
              <a:ext cx="10799849" cy="954107"/>
            </a:xfrm>
            <a:prstGeom prst="rect">
              <a:avLst/>
            </a:prstGeom>
            <a:noFill/>
          </p:spPr>
          <p:txBody>
            <a:bodyPr wrap="square" rtlCol="0">
              <a:spAutoFit/>
            </a:bodyPr>
            <a:lstStyle/>
            <a:p>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Máy</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tính</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giúp</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con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người</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nâng</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cao</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hiệu</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quả</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trong</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những</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hoạ</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t</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động</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nào</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của</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quá</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trình</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xử</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lí</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ea typeface="Times New Roman" pitchFamily="18" charset="0"/>
                  <a:cs typeface="Times New Roman" pitchFamily="18" charset="0"/>
                </a:rPr>
                <a:t>thông</a:t>
              </a:r>
              <a:r>
                <a:rPr lang="en-US" sz="2800" b="1" dirty="0" smtClean="0">
                  <a:solidFill>
                    <a:schemeClr val="accent6">
                      <a:lumMod val="50000"/>
                    </a:schemeClr>
                  </a:solidFill>
                  <a:latin typeface="Times New Roman" pitchFamily="18" charset="0"/>
                  <a:ea typeface="Times New Roman" pitchFamily="18" charset="0"/>
                  <a:cs typeface="Times New Roman" pitchFamily="18" charset="0"/>
                </a:rPr>
                <a:t> tin?</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124" y="3035892"/>
              <a:ext cx="575765" cy="578336"/>
            </a:xfrm>
            <a:prstGeom prst="rect">
              <a:avLst/>
            </a:prstGeom>
          </p:spPr>
        </p:pic>
      </p:grpSp>
      <p:sp>
        <p:nvSpPr>
          <p:cNvPr id="2" name="TextBox 1"/>
          <p:cNvSpPr txBox="1"/>
          <p:nvPr/>
        </p:nvSpPr>
        <p:spPr>
          <a:xfrm>
            <a:off x="2967791" y="2540513"/>
            <a:ext cx="7042484" cy="3108543"/>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toán</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phòng</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Hỗ</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trí</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robot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lạc</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tuyến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704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990601" y="859054"/>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smtClean="0">
                <a:solidFill>
                  <a:schemeClr val="accent6">
                    <a:lumMod val="50000"/>
                  </a:schemeClr>
                </a:solidFill>
                <a:latin typeface="Times New Roman" pitchFamily="18" charset="0"/>
                <a:cs typeface="Times New Roman" pitchFamily="18" charset="0"/>
              </a:rPr>
              <a:t>2.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smtClean="0">
                <a:solidFill>
                  <a:schemeClr val="accent6">
                    <a:lumMod val="50000"/>
                  </a:schemeClr>
                </a:solidFill>
                <a:latin typeface="Times New Roman" pitchFamily="18" charset="0"/>
                <a:cs typeface="Times New Roman" pitchFamily="18" charset="0"/>
              </a:rPr>
              <a:t>tin </a:t>
            </a:r>
            <a:r>
              <a:rPr lang="en-US" sz="3600" b="1" u="sng" dirty="0" err="1" smtClean="0">
                <a:solidFill>
                  <a:schemeClr val="accent6">
                    <a:lumMod val="50000"/>
                  </a:schemeClr>
                </a:solidFill>
                <a:latin typeface="Times New Roman" pitchFamily="18" charset="0"/>
                <a:cs typeface="Times New Roman" pitchFamily="18" charset="0"/>
              </a:rPr>
              <a:t>trong</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máy</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tính</a:t>
            </a:r>
            <a:r>
              <a:rPr lang="en-US" sz="3600" b="1" u="sng" dirty="0" smtClean="0">
                <a:solidFill>
                  <a:schemeClr val="accent6">
                    <a:lumMod val="50000"/>
                  </a:schemeClr>
                </a:solidFill>
                <a:latin typeface="Times New Roman" pitchFamily="18" charset="0"/>
                <a:cs typeface="Times New Roman" pitchFamily="18" charset="0"/>
              </a:rPr>
              <a:t>:</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12" name="Group 11"/>
          <p:cNvGrpSpPr/>
          <p:nvPr/>
        </p:nvGrpSpPr>
        <p:grpSpPr>
          <a:xfrm>
            <a:off x="350534" y="141113"/>
            <a:ext cx="8760829" cy="698991"/>
            <a:chOff x="222197" y="246563"/>
            <a:chExt cx="8760829" cy="698991"/>
          </a:xfrm>
        </p:grpSpPr>
        <p:sp>
          <p:nvSpPr>
            <p:cNvPr id="14"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sp>
          <p:nvSpPr>
            <p:cNvPr id="15" name="TextBox 14"/>
            <p:cNvSpPr txBox="1"/>
            <p:nvPr/>
          </p:nvSpPr>
          <p:spPr>
            <a:xfrm>
              <a:off x="713322" y="321841"/>
              <a:ext cx="5371535"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4: XỬ LÍ THÔNG TIN (</a:t>
              </a:r>
              <a:r>
                <a:rPr lang="en-US" sz="3200" dirty="0" err="1" smtClean="0">
                  <a:solidFill>
                    <a:schemeClr val="bg1"/>
                  </a:solidFill>
                  <a:latin typeface="Times New Roman" panose="02020603050405020304" pitchFamily="18" charset="0"/>
                  <a:cs typeface="Times New Roman" panose="02020603050405020304" pitchFamily="18" charset="0"/>
                </a:rPr>
                <a:t>tt</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grpSp>
      <p:grpSp>
        <p:nvGrpSpPr>
          <p:cNvPr id="10" name="Google Shape;288;p19"/>
          <p:cNvGrpSpPr/>
          <p:nvPr/>
        </p:nvGrpSpPr>
        <p:grpSpPr>
          <a:xfrm>
            <a:off x="368567" y="1505385"/>
            <a:ext cx="412029" cy="502449"/>
            <a:chOff x="596350" y="929175"/>
            <a:chExt cx="407950" cy="497475"/>
          </a:xfrm>
        </p:grpSpPr>
        <p:sp>
          <p:nvSpPr>
            <p:cNvPr id="13"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9"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20"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21"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22"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23"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24"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sp>
        <p:nvSpPr>
          <p:cNvPr id="25" name="TextBox 24"/>
          <p:cNvSpPr txBox="1"/>
          <p:nvPr/>
        </p:nvSpPr>
        <p:spPr>
          <a:xfrm>
            <a:off x="790418" y="1489045"/>
            <a:ext cx="10926440" cy="1384995"/>
          </a:xfrm>
          <a:prstGeom prst="rect">
            <a:avLst/>
          </a:prstGeom>
          <a:noFill/>
        </p:spPr>
        <p:txBody>
          <a:bodyPr wrap="square" rtlCol="0">
            <a:spAutoFit/>
          </a:bodyPr>
          <a:lstStyle/>
          <a:p>
            <a:r>
              <a:rPr lang="en-US" sz="2800" b="1" dirty="0" err="1" smtClean="0">
                <a:solidFill>
                  <a:srgbClr val="00B050"/>
                </a:solidFill>
                <a:latin typeface="Times New Roman" panose="02020603050405020304" pitchFamily="18" charset="0"/>
                <a:cs typeface="Times New Roman" panose="02020603050405020304" pitchFamily="18" charset="0"/>
              </a:rPr>
              <a:t>Luyện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tập</a:t>
            </a:r>
            <a:r>
              <a:rPr lang="en-US" sz="2800" b="1" dirty="0" smtClean="0">
                <a:solidFill>
                  <a:srgbClr val="00B050"/>
                </a:solidFill>
                <a:latin typeface="Times New Roman" panose="02020603050405020304" pitchFamily="18" charset="0"/>
                <a:cs typeface="Times New Roman" panose="02020603050405020304" pitchFamily="18" charset="0"/>
              </a:rPr>
              <a:t>: </a:t>
            </a:r>
          </a:p>
          <a:p>
            <a:r>
              <a:rPr lang="en-US" sz="2800" b="1" u="sng" dirty="0" err="1" smtClean="0">
                <a:latin typeface="Times New Roman" panose="02020603050405020304" pitchFamily="18" charset="0"/>
                <a:cs typeface="Times New Roman" panose="02020603050405020304" pitchFamily="18" charset="0"/>
              </a:rPr>
              <a:t>Câu</a:t>
            </a:r>
            <a:r>
              <a:rPr lang="en-US" sz="2800" b="1" u="sng" dirty="0" smtClean="0">
                <a:latin typeface="Times New Roman" panose="02020603050405020304" pitchFamily="18" charset="0"/>
                <a:cs typeface="Times New Roman" panose="02020603050405020304" pitchFamily="18" charset="0"/>
              </a:rPr>
              <a:t> 1</a:t>
            </a:r>
            <a:r>
              <a:rPr lang="en-US" sz="2800" dirty="0" smtClean="0">
                <a:latin typeface="Times New Roman" panose="02020603050405020304" pitchFamily="18" charset="0"/>
                <a:cs typeface="Times New Roman" panose="02020603050405020304" pitchFamily="18" charset="0"/>
              </a:rPr>
              <a:t>:Vật </a:t>
            </a:r>
            <a:r>
              <a:rPr lang="en-US" sz="2800" dirty="0" err="1" smtClean="0">
                <a:latin typeface="Times New Roman" panose="02020603050405020304" pitchFamily="18" charset="0"/>
                <a:cs typeface="Times New Roman" panose="02020603050405020304" pitchFamily="18" charset="0"/>
              </a:rPr>
              <a:t>mang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xuất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nhớ</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mang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a:t>
            </a:r>
          </a:p>
        </p:txBody>
      </p:sp>
      <p:sp>
        <p:nvSpPr>
          <p:cNvPr id="26" name="TextBox 25"/>
          <p:cNvSpPr txBox="1"/>
          <p:nvPr/>
        </p:nvSpPr>
        <p:spPr>
          <a:xfrm>
            <a:off x="695706" y="2777944"/>
            <a:ext cx="11525627" cy="1384995"/>
          </a:xfrm>
          <a:prstGeom prst="rect">
            <a:avLst/>
          </a:prstGeom>
          <a:noFill/>
        </p:spPr>
        <p:txBody>
          <a:bodyPr wrap="square" rtlCol="0">
            <a:spAutoFit/>
          </a:bodyPr>
          <a:lstStyle/>
          <a:p>
            <a:r>
              <a:rPr lang="en-US" sz="2800" b="1" u="sng" dirty="0" err="1" smtClean="0">
                <a:latin typeface="Times New Roman" panose="02020603050405020304" pitchFamily="18" charset="0"/>
                <a:cs typeface="Times New Roman" panose="02020603050405020304" pitchFamily="18" charset="0"/>
              </a:rPr>
              <a:t>Trả</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lời</a:t>
            </a:r>
            <a:r>
              <a:rPr lang="en-US" sz="2800" b="1" u="sng" dirty="0" smtClean="0">
                <a:latin typeface="Times New Roman" panose="02020603050405020304" pitchFamily="18" charset="0"/>
                <a:cs typeface="Times New Roman" panose="02020603050405020304" pitchFamily="18" charset="0"/>
              </a:rPr>
              <a:t>: </a:t>
            </a:r>
          </a:p>
          <a:p>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Vật</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mang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tin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xuất</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hiện</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trong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hoạt</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động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lưu</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trữ</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quá</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trình</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xử</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lí</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thông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tin.</a:t>
            </a:r>
          </a:p>
          <a:p>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Bộ</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nhớ</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ngoài</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là</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vật</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mang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tin.</a:t>
            </a:r>
          </a:p>
        </p:txBody>
      </p:sp>
      <p:sp>
        <p:nvSpPr>
          <p:cNvPr id="27" name="TextBox 26"/>
          <p:cNvSpPr txBox="1"/>
          <p:nvPr/>
        </p:nvSpPr>
        <p:spPr>
          <a:xfrm>
            <a:off x="793533" y="4096173"/>
            <a:ext cx="10926440" cy="523220"/>
          </a:xfrm>
          <a:prstGeom prst="rect">
            <a:avLst/>
          </a:prstGeom>
          <a:noFill/>
        </p:spPr>
        <p:txBody>
          <a:bodyPr wrap="square" rtlCol="0">
            <a:spAutoFit/>
          </a:bodyPr>
          <a:lstStyle/>
          <a:p>
            <a:r>
              <a:rPr lang="en-US" sz="2800" b="1" u="sng" dirty="0" err="1" smtClean="0">
                <a:latin typeface="Times New Roman" panose="02020603050405020304" pitchFamily="18" charset="0"/>
                <a:cs typeface="Times New Roman" panose="02020603050405020304" pitchFamily="18" charset="0"/>
              </a:rPr>
              <a:t>Câu</a:t>
            </a:r>
            <a:r>
              <a:rPr lang="en-US" sz="2800" b="1" u="sng" dirty="0" smtClean="0">
                <a:latin typeface="Times New Roman" panose="02020603050405020304" pitchFamily="18" charset="0"/>
                <a:cs typeface="Times New Roman" panose="02020603050405020304" pitchFamily="18" charset="0"/>
              </a:rPr>
              <a:t> 2</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nay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36798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9609222" y="4802393"/>
            <a:ext cx="2582778" cy="2055607"/>
          </a:xfrm>
          <a:prstGeom prst="rect">
            <a:avLst/>
          </a:prstGeom>
          <a:noFill/>
          <a:ln>
            <a:noFill/>
          </a:ln>
        </p:spPr>
      </p:pic>
      <p:sp>
        <p:nvSpPr>
          <p:cNvPr id="2" name="Rounded Rectangle 1"/>
          <p:cNvSpPr/>
          <p:nvPr/>
        </p:nvSpPr>
        <p:spPr>
          <a:xfrm>
            <a:off x="1886585" y="490021"/>
            <a:ext cx="8470232" cy="1418159"/>
          </a:xfrm>
          <a:prstGeom prst="roundRect">
            <a:avLst/>
          </a:prstGeom>
          <a:solidFill>
            <a:srgbClr val="7BB5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solidFill>
                  <a:schemeClr val="tx1"/>
                </a:solidFill>
                <a:latin typeface="Times New Roman" pitchFamily="18" charset="0"/>
                <a:cs typeface="Times New Roman" pitchFamily="18" charset="0"/>
              </a:rPr>
              <a:t>Cầu</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thủ</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bóng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đá</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phải</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thực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hiện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những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hoạt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động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nào</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khi</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thực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hiện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quả</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phạt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đền</a:t>
            </a:r>
            <a:r>
              <a:rPr lang="en-US" sz="3000" dirty="0" smtClean="0">
                <a:solidFill>
                  <a:schemeClr val="tx1"/>
                </a:solidFill>
                <a:latin typeface="Times New Roman" pitchFamily="18" charset="0"/>
                <a:cs typeface="Times New Roman" pitchFamily="18" charset="0"/>
              </a:rPr>
              <a:t>?</a:t>
            </a:r>
            <a:endParaRPr lang="en-US" sz="3000" b="1" u="sng" dirty="0">
              <a:solidFill>
                <a:schemeClr val="tx1"/>
              </a:solidFill>
              <a:latin typeface="Times New Roman" pitchFamily="18" charset="0"/>
              <a:cs typeface="Times New Roman" pitchFamily="18" charset="0"/>
            </a:endParaRPr>
          </a:p>
        </p:txBody>
      </p:sp>
      <p:sp>
        <p:nvSpPr>
          <p:cNvPr id="9" name="Text Box 3"/>
          <p:cNvSpPr txBox="1">
            <a:spLocks noChangeArrowheads="1"/>
          </p:cNvSpPr>
          <p:nvPr/>
        </p:nvSpPr>
        <p:spPr bwMode="auto">
          <a:xfrm>
            <a:off x="1591445" y="2068601"/>
            <a:ext cx="9814492" cy="347184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150000"/>
              </a:lnSpc>
            </a:pPr>
            <a:r>
              <a:rPr lang="en-US" sz="3000" b="1" dirty="0" err="1">
                <a:solidFill>
                  <a:srgbClr val="002060"/>
                </a:solidFill>
                <a:latin typeface="Times New Roman" pitchFamily="18" charset="0"/>
                <a:cs typeface="Times New Roman" pitchFamily="18" charset="0"/>
              </a:rPr>
              <a:t>Một</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số</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hoạt</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động</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của</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cầu</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thủ</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khi</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thực</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hiện</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đá</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phạt</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đền</a:t>
            </a:r>
            <a:r>
              <a:rPr lang="en-US" sz="3000" b="1" dirty="0">
                <a:solidFill>
                  <a:srgbClr val="002060"/>
                </a:solidFill>
                <a:latin typeface="Times New Roman" pitchFamily="18" charset="0"/>
                <a:cs typeface="Times New Roman" pitchFamily="18" charset="0"/>
              </a:rPr>
              <a:t>:</a:t>
            </a:r>
          </a:p>
          <a:p>
            <a:pPr marL="457200" indent="-457200">
              <a:lnSpc>
                <a:spcPct val="150000"/>
              </a:lnSpc>
              <a:buFont typeface="Wingdings" pitchFamily="2" charset="2"/>
              <a:buChar char="§"/>
            </a:pPr>
            <a:r>
              <a:rPr lang="nl-NL" sz="3000" dirty="0">
                <a:solidFill>
                  <a:srgbClr val="002060"/>
                </a:solidFill>
                <a:latin typeface="Times New Roman" pitchFamily="18" charset="0"/>
                <a:cs typeface="Times New Roman" pitchFamily="18" charset="0"/>
              </a:rPr>
              <a:t>Mắt </a:t>
            </a:r>
            <a:r>
              <a:rPr lang="nl-NL" sz="3000" dirty="0">
                <a:solidFill>
                  <a:srgbClr val="002060"/>
                </a:solidFill>
                <a:latin typeface="Times New Roman" pitchFamily="18" charset="0"/>
                <a:cs typeface="Times New Roman" pitchFamily="18" charset="0"/>
              </a:rPr>
              <a:t>liên tục xác định vị trí của thủ môn</a:t>
            </a:r>
            <a:r>
              <a:rPr lang="nl-NL" sz="3000" dirty="0">
                <a:solidFill>
                  <a:srgbClr val="002060"/>
                </a:solidFill>
                <a:latin typeface="Times New Roman" pitchFamily="18" charset="0"/>
                <a:cs typeface="Times New Roman" pitchFamily="18" charset="0"/>
              </a:rPr>
              <a:t>.</a:t>
            </a:r>
          </a:p>
          <a:p>
            <a:pPr marL="457200" indent="-457200">
              <a:lnSpc>
                <a:spcPct val="150000"/>
              </a:lnSpc>
              <a:buFont typeface="Wingdings" pitchFamily="2" charset="2"/>
              <a:buChar char="§"/>
            </a:pPr>
            <a:r>
              <a:rPr lang="nl-NL" sz="3000" dirty="0">
                <a:solidFill>
                  <a:srgbClr val="002060"/>
                </a:solidFill>
                <a:latin typeface="Times New Roman" pitchFamily="18" charset="0"/>
                <a:cs typeface="Times New Roman" pitchFamily="18" charset="0"/>
              </a:rPr>
              <a:t>Đánh giá xem góc nào của cầu môn là sơ hở nhất.</a:t>
            </a:r>
          </a:p>
          <a:p>
            <a:pPr marL="457200" indent="-457200">
              <a:lnSpc>
                <a:spcPct val="150000"/>
              </a:lnSpc>
              <a:buFont typeface="Wingdings" pitchFamily="2" charset="2"/>
              <a:buChar char="§"/>
            </a:pPr>
            <a:r>
              <a:rPr lang="nl-NL" sz="3000" dirty="0">
                <a:solidFill>
                  <a:srgbClr val="002060"/>
                </a:solidFill>
                <a:latin typeface="Times New Roman" pitchFamily="18" charset="0"/>
                <a:cs typeface="Times New Roman" pitchFamily="18" charset="0"/>
              </a:rPr>
              <a:t>Sải bước, lấy đà và sút má trong chân trái vào cầu môn.</a:t>
            </a:r>
          </a:p>
          <a:p>
            <a:pPr marL="457200" indent="-457200">
              <a:lnSpc>
                <a:spcPct val="150000"/>
              </a:lnSpc>
              <a:buFont typeface="Wingdings" pitchFamily="2" charset="2"/>
              <a:buChar char="§"/>
            </a:pPr>
            <a:r>
              <a:rPr lang="en-US" sz="3000" dirty="0" err="1">
                <a:solidFill>
                  <a:srgbClr val="002060"/>
                </a:solidFill>
                <a:latin typeface="Times New Roman" pitchFamily="18" charset="0"/>
                <a:cs typeface="Times New Roman" pitchFamily="18" charset="0"/>
              </a:rPr>
              <a:t>Vào</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cầu</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môn</a:t>
            </a:r>
            <a:r>
              <a:rPr lang="en-US" sz="3000" dirty="0">
                <a:solidFill>
                  <a:srgbClr val="002060"/>
                </a:solidFill>
                <a:latin typeface="Times New Roman" pitchFamily="18" charset="0"/>
                <a:cs typeface="Times New Roman" pitchFamily="18" charset="0"/>
              </a:rPr>
              <a:t>.</a:t>
            </a:r>
            <a:endParaRPr lang="en-US" sz="3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11014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2407" y="170235"/>
            <a:ext cx="8760829" cy="698991"/>
            <a:chOff x="222197" y="246563"/>
            <a:chExt cx="8760829" cy="698991"/>
          </a:xfrm>
        </p:grpSpPr>
        <p:sp>
          <p:nvSpPr>
            <p:cNvPr id="3"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92D050"/>
                </a:solidFill>
                <a:latin typeface="微软雅黑" panose="020B0503020204020204" charset="-122"/>
                <a:ea typeface="微软雅黑" panose="020B0503020204020204" charset="-122"/>
              </a:endParaRPr>
            </a:p>
          </p:txBody>
        </p:sp>
        <p:sp>
          <p:nvSpPr>
            <p:cNvPr id="4" name="TextBox 3"/>
            <p:cNvSpPr txBox="1"/>
            <p:nvPr/>
          </p:nvSpPr>
          <p:spPr>
            <a:xfrm>
              <a:off x="713322" y="321841"/>
              <a:ext cx="5371535"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4: XỬ LÍ THÔNG TIN (</a:t>
              </a:r>
              <a:r>
                <a:rPr lang="en-US" sz="3200" dirty="0" err="1" smtClean="0">
                  <a:solidFill>
                    <a:schemeClr val="bg1"/>
                  </a:solidFill>
                  <a:latin typeface="Times New Roman" panose="02020603050405020304" pitchFamily="18" charset="0"/>
                  <a:cs typeface="Times New Roman" panose="02020603050405020304" pitchFamily="18" charset="0"/>
                </a:rPr>
                <a:t>tt</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5" name="Text Box 2"/>
          <p:cNvSpPr txBox="1">
            <a:spLocks noChangeArrowheads="1"/>
          </p:cNvSpPr>
          <p:nvPr/>
        </p:nvSpPr>
        <p:spPr bwMode="auto">
          <a:xfrm>
            <a:off x="4471738" y="869226"/>
            <a:ext cx="3854115" cy="646331"/>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err="1" smtClean="0">
                <a:solidFill>
                  <a:schemeClr val="accent6">
                    <a:lumMod val="50000"/>
                  </a:schemeClr>
                </a:solidFill>
                <a:latin typeface="Times New Roman" pitchFamily="18" charset="0"/>
                <a:cs typeface="Times New Roman" pitchFamily="18" charset="0"/>
              </a:rPr>
              <a:t>Hướng</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dẫn</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về</a:t>
            </a:r>
            <a:r>
              <a:rPr lang="en-US" sz="3600" b="1" u="sng" dirty="0" smtClean="0">
                <a:solidFill>
                  <a:schemeClr val="accent6">
                    <a:lumMod val="50000"/>
                  </a:schemeClr>
                </a:solidFill>
                <a:latin typeface="Times New Roman" pitchFamily="18" charset="0"/>
                <a:cs typeface="Times New Roman" pitchFamily="18" charset="0"/>
              </a:rPr>
              <a:t> </a:t>
            </a:r>
            <a:r>
              <a:rPr lang="en-US" sz="3600" b="1" u="sng" dirty="0" err="1" smtClean="0">
                <a:solidFill>
                  <a:schemeClr val="accent6">
                    <a:lumMod val="50000"/>
                  </a:schemeClr>
                </a:solidFill>
                <a:latin typeface="Times New Roman" pitchFamily="18" charset="0"/>
                <a:cs typeface="Times New Roman" pitchFamily="18" charset="0"/>
              </a:rPr>
              <a:t>nhà</a:t>
            </a:r>
            <a:endParaRPr lang="en-US" sz="3600" b="1" u="sng" dirty="0">
              <a:solidFill>
                <a:schemeClr val="accent6">
                  <a:lumMod val="50000"/>
                </a:schemeClr>
              </a:solidFill>
              <a:latin typeface="Times New Roman" pitchFamily="18" charset="0"/>
              <a:cs typeface="Times New Roman" pitchFamily="18" charset="0"/>
            </a:endParaRPr>
          </a:p>
        </p:txBody>
      </p:sp>
      <p:sp>
        <p:nvSpPr>
          <p:cNvPr id="6" name="Rectangle 5"/>
          <p:cNvSpPr/>
          <p:nvPr/>
        </p:nvSpPr>
        <p:spPr>
          <a:xfrm>
            <a:off x="1337225" y="1953965"/>
            <a:ext cx="10389554" cy="1980029"/>
          </a:xfrm>
          <a:prstGeom prst="rect">
            <a:avLst/>
          </a:prstGeom>
        </p:spPr>
        <p:txBody>
          <a:bodyPr wrap="square">
            <a:spAutoFit/>
          </a:bodyPr>
          <a:lstStyle/>
          <a:p>
            <a:pPr marL="457189" indent="-457189" algn="just">
              <a:spcBef>
                <a:spcPts val="800"/>
              </a:spcBef>
              <a:spcAft>
                <a:spcPts val="800"/>
              </a:spcAft>
              <a:buFont typeface="Wingdings" panose="05000000000000000000" pitchFamily="2" charset="2"/>
              <a:buChar char="ü"/>
            </a:pPr>
            <a:r>
              <a:rPr lang="pt-BR" sz="3200" dirty="0">
                <a:latin typeface="Times New Roman" panose="02020603050405020304" pitchFamily="18" charset="0"/>
                <a:ea typeface="Calibri" panose="020F0502020204030204" pitchFamily="34" charset="0"/>
                <a:cs typeface="Times New Roman" panose="02020603050405020304" pitchFamily="18" charset="0"/>
              </a:rPr>
              <a:t>Học </a:t>
            </a:r>
            <a:r>
              <a:rPr lang="pt-BR" sz="3200" dirty="0" smtClean="0">
                <a:latin typeface="Times New Roman" panose="02020603050405020304" pitchFamily="18" charset="0"/>
                <a:ea typeface="Calibri" panose="020F0502020204030204" pitchFamily="34" charset="0"/>
                <a:cs typeface="Times New Roman" panose="02020603050405020304" pitchFamily="18" charset="0"/>
              </a:rPr>
              <a:t>kĩ lý </a:t>
            </a:r>
            <a:r>
              <a:rPr lang="pt-BR" sz="3200" dirty="0">
                <a:latin typeface="Times New Roman" panose="02020603050405020304" pitchFamily="18" charset="0"/>
                <a:ea typeface="Calibri" panose="020F0502020204030204" pitchFamily="34" charset="0"/>
                <a:cs typeface="Times New Roman" panose="02020603050405020304" pitchFamily="18" charset="0"/>
              </a:rPr>
              <a:t>thuyết: </a:t>
            </a:r>
            <a:endParaRPr lang="pt-BR"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457189" indent="-457189" algn="just">
              <a:spcBef>
                <a:spcPts val="800"/>
              </a:spcBef>
              <a:spcAft>
                <a:spcPts val="800"/>
              </a:spcAft>
              <a:buFont typeface="Wingdings" panose="05000000000000000000" pitchFamily="2" charset="2"/>
              <a:buChar char="ü"/>
            </a:pPr>
            <a:r>
              <a:rPr lang="pt-BR" sz="3200" dirty="0" smtClean="0">
                <a:latin typeface="Times New Roman" panose="02020603050405020304" pitchFamily="18" charset="0"/>
                <a:ea typeface="Calibri" panose="020F0502020204030204" pitchFamily="34" charset="0"/>
                <a:cs typeface="Times New Roman" panose="02020603050405020304" pitchFamily="18" charset="0"/>
              </a:rPr>
              <a:t>Vận </a:t>
            </a:r>
            <a:r>
              <a:rPr lang="pt-BR" sz="3200" dirty="0">
                <a:latin typeface="Times New Roman" panose="02020603050405020304" pitchFamily="18" charset="0"/>
                <a:ea typeface="Calibri" panose="020F0502020204030204" pitchFamily="34" charset="0"/>
                <a:cs typeface="Times New Roman" panose="02020603050405020304" pitchFamily="18" charset="0"/>
              </a:rPr>
              <a:t>dụng hoàn thành các bài </a:t>
            </a:r>
            <a:r>
              <a:rPr lang="pt-BR" sz="3200" dirty="0" smtClean="0">
                <a:latin typeface="Times New Roman" panose="02020603050405020304" pitchFamily="18" charset="0"/>
                <a:ea typeface="Calibri" panose="020F0502020204030204" pitchFamily="34" charset="0"/>
                <a:cs typeface="Times New Roman" panose="02020603050405020304" pitchFamily="18" charset="0"/>
              </a:rPr>
              <a:t>tập:vận dụng 2-SGK-tr11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457189" indent="-457189" algn="just">
              <a:spcBef>
                <a:spcPts val="800"/>
              </a:spcBef>
              <a:spcAft>
                <a:spcPts val="800"/>
              </a:spcAft>
              <a:buFont typeface="Wingdings" panose="05000000000000000000" pitchFamily="2" charset="2"/>
              <a:buChar char="ü"/>
            </a:pP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3:“Thông tin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5122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40968" y="2550695"/>
            <a:ext cx="2534653" cy="1569660"/>
          </a:xfrm>
          <a:prstGeom prst="rect">
            <a:avLst/>
          </a:prstGeom>
          <a:noFill/>
        </p:spPr>
        <p:txBody>
          <a:bodyPr wrap="square" rtlCol="0">
            <a:spAutoFit/>
          </a:bodyPr>
          <a:lstStyle/>
          <a:p>
            <a:pPr algn="ctr"/>
            <a:r>
              <a:rPr lang="en-US" sz="4800" b="1" dirty="0" smtClean="0">
                <a:latin typeface="Times New Roman" panose="02020603050405020304" pitchFamily="18" charset="0"/>
                <a:cs typeface="Times New Roman" panose="02020603050405020304" pitchFamily="18" charset="0"/>
              </a:rPr>
              <a:t>THANK YOU!</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869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88633" y="2855494"/>
            <a:ext cx="6464968" cy="923330"/>
          </a:xfrm>
          <a:prstGeom prst="rect">
            <a:avLst/>
          </a:prstGeom>
          <a:noFill/>
        </p:spPr>
        <p:txBody>
          <a:bodyPr wrap="square" rtlCol="0">
            <a:spAutoFit/>
          </a:bodyPr>
          <a:lstStyle/>
          <a:p>
            <a:r>
              <a:rPr lang="en-US" sz="5400" b="1" dirty="0" smtClean="0">
                <a:solidFill>
                  <a:schemeClr val="accent6">
                    <a:lumMod val="50000"/>
                  </a:schemeClr>
                </a:solidFill>
                <a:latin typeface="Times New Roman" panose="02020603050405020304" pitchFamily="18" charset="0"/>
                <a:cs typeface="Times New Roman" panose="02020603050405020304" pitchFamily="18" charset="0"/>
              </a:rPr>
              <a:t>XỬ LÍ THÔNG TIN</a:t>
            </a:r>
            <a:endParaRPr lang="en-US" sz="5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09937" y="2131566"/>
            <a:ext cx="3304674" cy="707886"/>
          </a:xfrm>
          <a:prstGeom prst="rect">
            <a:avLst/>
          </a:prstGeom>
          <a:noFill/>
        </p:spPr>
        <p:txBody>
          <a:bodyPr wrap="square" rtlCol="0">
            <a:spAutoFit/>
          </a:bodyPr>
          <a:lstStyle/>
          <a:p>
            <a:r>
              <a:rPr lang="en-US" sz="4000" u="sng" dirty="0" err="1" smtClean="0">
                <a:latin typeface="Times New Roman" panose="02020603050405020304" pitchFamily="18" charset="0"/>
                <a:cs typeface="Times New Roman" panose="02020603050405020304" pitchFamily="18" charset="0"/>
              </a:rPr>
              <a:t>Tiết</a:t>
            </a:r>
            <a:r>
              <a:rPr lang="en-US" sz="4000" u="sng" dirty="0" smtClean="0">
                <a:latin typeface="Times New Roman" panose="02020603050405020304" pitchFamily="18" charset="0"/>
                <a:cs typeface="Times New Roman" panose="02020603050405020304" pitchFamily="18" charset="0"/>
              </a:rPr>
              <a:t> 3:</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306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990601" y="891138"/>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chemeClr val="accent6">
                    <a:lumMod val="50000"/>
                  </a:schemeClr>
                </a:solidFill>
                <a:latin typeface="Times New Roman" pitchFamily="18" charset="0"/>
                <a:cs typeface="Times New Roman" pitchFamily="18" charset="0"/>
              </a:rPr>
              <a:t>1.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a:solidFill>
                  <a:schemeClr val="accent6">
                    <a:lumMod val="50000"/>
                  </a:schemeClr>
                </a:solidFill>
                <a:latin typeface="Times New Roman" pitchFamily="18" charset="0"/>
                <a:cs typeface="Times New Roman" pitchFamily="18" charset="0"/>
              </a:rPr>
              <a:t>tin:</a:t>
            </a:r>
            <a:endParaRPr lang="en-US" sz="3600" b="1" u="sng" dirty="0">
              <a:solidFill>
                <a:schemeClr val="accent6">
                  <a:lumMod val="50000"/>
                </a:schemeClr>
              </a:solidFill>
              <a:latin typeface="Times New Roman" pitchFamily="18" charset="0"/>
              <a:cs typeface="Times New Roman" pitchFamily="18" charset="0"/>
            </a:endParaRPr>
          </a:p>
        </p:txBody>
      </p:sp>
      <p:sp>
        <p:nvSpPr>
          <p:cNvPr id="13" name="Text Box 3"/>
          <p:cNvSpPr txBox="1">
            <a:spLocks noChangeArrowheads="1"/>
          </p:cNvSpPr>
          <p:nvPr/>
        </p:nvSpPr>
        <p:spPr bwMode="auto">
          <a:xfrm>
            <a:off x="1419464" y="2850717"/>
            <a:ext cx="9909949" cy="107721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Mắt </a:t>
            </a:r>
            <a:r>
              <a:rPr lang="nl-NL" sz="3200" dirty="0">
                <a:solidFill>
                  <a:srgbClr val="002060"/>
                </a:solidFill>
                <a:latin typeface="Times New Roman" pitchFamily="18" charset="0"/>
                <a:cs typeface="Times New Roman" pitchFamily="18" charset="0"/>
              </a:rPr>
              <a:t>theo dõi thủ môn đối phương, vị trí quá bóng và khoảng cách giữa các </a:t>
            </a:r>
            <a:r>
              <a:rPr lang="nl-NL" sz="3200" dirty="0">
                <a:solidFill>
                  <a:srgbClr val="002060"/>
                </a:solidFill>
                <a:latin typeface="Times New Roman" pitchFamily="18" charset="0"/>
                <a:cs typeface="Times New Roman" pitchFamily="18" charset="0"/>
              </a:rPr>
              <a:t>cầu thủ khác của đội đối phương </a:t>
            </a:r>
            <a:r>
              <a:rPr lang="nl-NL"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grpSp>
        <p:nvGrpSpPr>
          <p:cNvPr id="3" name="Group 2"/>
          <p:cNvGrpSpPr/>
          <p:nvPr/>
        </p:nvGrpSpPr>
        <p:grpSpPr>
          <a:xfrm>
            <a:off x="350534" y="141113"/>
            <a:ext cx="8760829" cy="698991"/>
            <a:chOff x="222197" y="246563"/>
            <a:chExt cx="8760829" cy="698991"/>
          </a:xfrm>
        </p:grpSpPr>
        <p:sp>
          <p:nvSpPr>
            <p:cNvPr id="12"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sp>
          <p:nvSpPr>
            <p:cNvPr id="2" name="TextBox 1"/>
            <p:cNvSpPr txBox="1"/>
            <p:nvPr/>
          </p:nvSpPr>
          <p:spPr>
            <a:xfrm>
              <a:off x="713322" y="321841"/>
              <a:ext cx="4768806"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3: XỬ LÍ THÔNG TIN</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990601" y="1596949"/>
            <a:ext cx="9789694" cy="1253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dirty="0" err="1">
                <a:solidFill>
                  <a:schemeClr val="tx1"/>
                </a:solidFill>
                <a:latin typeface="Times New Roman" pitchFamily="18" charset="0"/>
                <a:cs typeface="Times New Roman" pitchFamily="18" charset="0"/>
              </a:rPr>
              <a:t>Câu</a:t>
            </a:r>
            <a:r>
              <a:rPr lang="en-US" sz="3200" b="1" u="sng" dirty="0">
                <a:solidFill>
                  <a:schemeClr val="tx1"/>
                </a:solidFill>
                <a:latin typeface="Times New Roman" pitchFamily="18" charset="0"/>
                <a:cs typeface="Times New Roman" pitchFamily="18" charset="0"/>
              </a:rPr>
              <a:t> </a:t>
            </a:r>
            <a:r>
              <a:rPr lang="en-US" sz="3200" b="1" u="sng" dirty="0" err="1">
                <a:solidFill>
                  <a:schemeClr val="tx1"/>
                </a:solidFill>
                <a:latin typeface="Times New Roman" pitchFamily="18" charset="0"/>
                <a:cs typeface="Times New Roman" pitchFamily="18" charset="0"/>
              </a:rPr>
              <a:t>hỏi</a:t>
            </a:r>
            <a:r>
              <a:rPr lang="en-US" sz="3200" b="1" u="sng" dirty="0">
                <a:solidFill>
                  <a:schemeClr val="tx1"/>
                </a:solidFill>
                <a:latin typeface="Times New Roman" pitchFamily="18" charset="0"/>
                <a:cs typeface="Times New Roman" pitchFamily="18" charset="0"/>
              </a:rPr>
              <a:t> 1</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não</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cầu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thủ</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nhận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thông</a:t>
            </a:r>
            <a:r>
              <a:rPr lang="en-US" sz="3200" dirty="0">
                <a:solidFill>
                  <a:schemeClr val="tx1"/>
                </a:solidFill>
                <a:latin typeface="Times New Roman" pitchFamily="18" charset="0"/>
                <a:cs typeface="Times New Roman" pitchFamily="18" charset="0"/>
              </a:rPr>
              <a:t> tin </a:t>
            </a:r>
            <a:r>
              <a:rPr lang="en-US" sz="3200" dirty="0" err="1">
                <a:solidFill>
                  <a:schemeClr val="tx1"/>
                </a:solidFill>
                <a:latin typeface="Times New Roman" pitchFamily="18" charset="0"/>
                <a:cs typeface="Times New Roman" pitchFamily="18" charset="0"/>
              </a:rPr>
              <a:t>từ</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quan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sp>
        <p:nvSpPr>
          <p:cNvPr id="4" name="Rectangle 3"/>
          <p:cNvSpPr/>
          <p:nvPr/>
        </p:nvSpPr>
        <p:spPr>
          <a:xfrm>
            <a:off x="990601" y="3927935"/>
            <a:ext cx="11089104" cy="1077218"/>
          </a:xfrm>
          <a:prstGeom prst="rect">
            <a:avLst/>
          </a:prstGeom>
        </p:spPr>
        <p:txBody>
          <a:bodyPr wrap="square">
            <a:spAutoFit/>
          </a:bodyPr>
          <a:lstStyle/>
          <a:p>
            <a:r>
              <a:rPr lang="en-US" sz="3200" b="1" u="sng" dirty="0" err="1" smtClean="0">
                <a:solidFill>
                  <a:schemeClr val="tx1"/>
                </a:solidFill>
                <a:latin typeface="Times New Roman" pitchFamily="18" charset="0"/>
                <a:cs typeface="Times New Roman" pitchFamily="18" charset="0"/>
              </a:rPr>
              <a:t>Câu</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hỏi</a:t>
            </a:r>
            <a:r>
              <a:rPr lang="en-US" sz="3200" b="1" u="sng" dirty="0" smtClean="0">
                <a:solidFill>
                  <a:schemeClr val="tx1"/>
                </a:solidFill>
                <a:latin typeface="Times New Roman" pitchFamily="18" charset="0"/>
                <a:cs typeface="Times New Roman" pitchFamily="18" charset="0"/>
              </a:rPr>
              <a:t> 2</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Thông</a:t>
            </a:r>
            <a:r>
              <a:rPr lang="en-US" sz="3200" dirty="0" smtClean="0">
                <a:solidFill>
                  <a:schemeClr val="tx1"/>
                </a:solidFill>
                <a:latin typeface="Times New Roman" pitchFamily="18" charset="0"/>
                <a:cs typeface="Times New Roman" pitchFamily="18" charset="0"/>
              </a:rPr>
              <a:t> tin </a:t>
            </a:r>
            <a:r>
              <a:rPr lang="en-US" sz="3200" dirty="0" err="1" smtClean="0">
                <a:solidFill>
                  <a:schemeClr val="tx1"/>
                </a:solidFill>
                <a:latin typeface="Times New Roman" pitchFamily="18" charset="0"/>
                <a:cs typeface="Times New Roman" pitchFamily="18" charset="0"/>
              </a:rPr>
              <a:t>nào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não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cầu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thủ</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ghi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nhớ</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và</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sử</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dụng</a:t>
            </a:r>
            <a:r>
              <a:rPr lang="en-US" sz="3200" dirty="0" smtClean="0">
                <a:solidFill>
                  <a:schemeClr val="tx1"/>
                </a:solidFill>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đá</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phạt</a:t>
            </a:r>
            <a:r>
              <a:rPr lang="en-US" sz="3200" dirty="0" smtClean="0">
                <a:solidFill>
                  <a:schemeClr val="tx1"/>
                </a:solidFill>
                <a:latin typeface="Times New Roman" pitchFamily="18" charset="0"/>
                <a:cs typeface="Times New Roman" pitchFamily="18" charset="0"/>
              </a:rPr>
              <a:t>?</a:t>
            </a:r>
            <a:endParaRPr lang="en-US" sz="3200" b="1" u="sng" dirty="0">
              <a:solidFill>
                <a:schemeClr val="tx1"/>
              </a:solidFill>
              <a:latin typeface="Times New Roman" pitchFamily="18" charset="0"/>
              <a:cs typeface="Times New Roman" pitchFamily="18" charset="0"/>
            </a:endParaRPr>
          </a:p>
        </p:txBody>
      </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14836" y="1786910"/>
            <a:ext cx="575765" cy="578336"/>
          </a:xfrm>
          <a:prstGeom prst="rect">
            <a:avLst/>
          </a:prstGeom>
        </p:spPr>
      </p:pic>
      <p:sp>
        <p:nvSpPr>
          <p:cNvPr id="17" name="Text Box 3"/>
          <p:cNvSpPr txBox="1">
            <a:spLocks noChangeArrowheads="1"/>
          </p:cNvSpPr>
          <p:nvPr/>
        </p:nvSpPr>
        <p:spPr bwMode="auto">
          <a:xfrm>
            <a:off x="2001253" y="5005153"/>
            <a:ext cx="8382000" cy="156966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Thông tin về vị trí và động tác của thủ môn đối phương, vị trí quả bóng và khoảng cách giữa các </a:t>
            </a:r>
            <a:r>
              <a:rPr lang="nl-NL" sz="3200" dirty="0" smtClean="0">
                <a:solidFill>
                  <a:srgbClr val="002060"/>
                </a:solidFill>
                <a:latin typeface="Times New Roman" pitchFamily="18" charset="0"/>
                <a:cs typeface="Times New Roman" pitchFamily="18" charset="0"/>
              </a:rPr>
              <a:t>cầu thủ khác của đội đối </a:t>
            </a:r>
            <a:r>
              <a:rPr lang="nl-NL" sz="3200" dirty="0">
                <a:solidFill>
                  <a:srgbClr val="002060"/>
                </a:solidFill>
                <a:latin typeface="Times New Roman" pitchFamily="18" charset="0"/>
                <a:cs typeface="Times New Roman" pitchFamily="18" charset="0"/>
              </a:rPr>
              <a:t>phương </a:t>
            </a:r>
            <a:r>
              <a:rPr lang="nl-NL" sz="3200" dirty="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1482" y="3927935"/>
            <a:ext cx="575765" cy="578336"/>
          </a:xfrm>
          <a:prstGeom prst="rect">
            <a:avLst/>
          </a:prstGeom>
        </p:spPr>
      </p:pic>
    </p:spTree>
    <p:extLst>
      <p:ext uri="{BB962C8B-B14F-4D97-AF65-F5344CB8AC3E}">
        <p14:creationId xmlns:p14="http://schemas.microsoft.com/office/powerpoint/2010/main" val="3959314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1006643" y="952846"/>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chemeClr val="accent6">
                    <a:lumMod val="50000"/>
                  </a:schemeClr>
                </a:solidFill>
                <a:latin typeface="Times New Roman" pitchFamily="18" charset="0"/>
                <a:cs typeface="Times New Roman" pitchFamily="18" charset="0"/>
              </a:rPr>
              <a:t>1.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a:solidFill>
                  <a:schemeClr val="accent6">
                    <a:lumMod val="50000"/>
                  </a:schemeClr>
                </a:solidFill>
                <a:latin typeface="Times New Roman" pitchFamily="18" charset="0"/>
                <a:cs typeface="Times New Roman" pitchFamily="18" charset="0"/>
              </a:rPr>
              <a:t>tin:</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3" name="Group 2"/>
          <p:cNvGrpSpPr/>
          <p:nvPr/>
        </p:nvGrpSpPr>
        <p:grpSpPr>
          <a:xfrm>
            <a:off x="302407" y="170235"/>
            <a:ext cx="8760829" cy="698991"/>
            <a:chOff x="222197" y="246563"/>
            <a:chExt cx="8760829" cy="698991"/>
          </a:xfrm>
        </p:grpSpPr>
        <p:sp>
          <p:nvSpPr>
            <p:cNvPr id="12"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sp>
          <p:nvSpPr>
            <p:cNvPr id="2" name="TextBox 1"/>
            <p:cNvSpPr txBox="1"/>
            <p:nvPr/>
          </p:nvSpPr>
          <p:spPr>
            <a:xfrm>
              <a:off x="713322" y="321841"/>
              <a:ext cx="4768806"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3: XỬ LÍ THÔNG TIN</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373566" y="1419358"/>
            <a:ext cx="11692965" cy="1017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Câu</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hỏi</a:t>
            </a:r>
            <a:r>
              <a:rPr lang="en-US" sz="3200" b="1" u="sng" dirty="0" smtClean="0">
                <a:solidFill>
                  <a:schemeClr val="tx1"/>
                </a:solidFill>
                <a:latin typeface="Times New Roman" pitchFamily="18" charset="0"/>
                <a:cs typeface="Times New Roman" pitchFamily="18" charset="0"/>
              </a:rPr>
              <a:t> 3</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não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biến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đổi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thông</a:t>
            </a:r>
            <a:r>
              <a:rPr lang="en-US" sz="3200" dirty="0" smtClean="0">
                <a:solidFill>
                  <a:schemeClr val="tx1"/>
                </a:solidFill>
                <a:latin typeface="Times New Roman" pitchFamily="18" charset="0"/>
                <a:cs typeface="Times New Roman" pitchFamily="18" charset="0"/>
              </a:rPr>
              <a:t> tin </a:t>
            </a:r>
            <a:r>
              <a:rPr lang="en-US" sz="3200" dirty="0" err="1" smtClean="0">
                <a:solidFill>
                  <a:schemeClr val="tx1"/>
                </a:solidFill>
                <a:latin typeface="Times New Roman" pitchFamily="18" charset="0"/>
                <a:cs typeface="Times New Roman" pitchFamily="18" charset="0"/>
              </a:rPr>
              <a:t>nhận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thông</a:t>
            </a:r>
            <a:r>
              <a:rPr lang="en-US" sz="3200" dirty="0" smtClean="0">
                <a:solidFill>
                  <a:schemeClr val="tx1"/>
                </a:solidFill>
                <a:latin typeface="Times New Roman" pitchFamily="18" charset="0"/>
                <a:cs typeface="Times New Roman" pitchFamily="18" charset="0"/>
              </a:rPr>
              <a:t> tin </a:t>
            </a:r>
            <a:r>
              <a:rPr lang="en-US" sz="3200" dirty="0" err="1" smtClean="0">
                <a:solidFill>
                  <a:schemeClr val="tx1"/>
                </a:solidFill>
                <a:latin typeface="Times New Roman" pitchFamily="18" charset="0"/>
                <a:cs typeface="Times New Roman" pitchFamily="18" charset="0"/>
              </a:rPr>
              <a:t>nào</a:t>
            </a:r>
            <a:r>
              <a:rPr lang="en-US" sz="3200" dirty="0" smtClean="0">
                <a:solidFill>
                  <a:schemeClr val="tx1"/>
                </a:solidFill>
                <a:latin typeface="Times New Roman" pitchFamily="18" charset="0"/>
                <a:cs typeface="Times New Roman" pitchFamily="18" charset="0"/>
              </a:rPr>
              <a:t>?</a:t>
            </a:r>
          </a:p>
        </p:txBody>
      </p:sp>
      <p:sp>
        <p:nvSpPr>
          <p:cNvPr id="4" name="Rectangle 3"/>
          <p:cNvSpPr/>
          <p:nvPr/>
        </p:nvSpPr>
        <p:spPr>
          <a:xfrm>
            <a:off x="590289" y="3714606"/>
            <a:ext cx="11089104" cy="1077218"/>
          </a:xfrm>
          <a:prstGeom prst="rect">
            <a:avLst/>
          </a:prstGeom>
        </p:spPr>
        <p:txBody>
          <a:bodyPr wrap="square">
            <a:spAutoFit/>
          </a:bodyPr>
          <a:lstStyle/>
          <a:p>
            <a:pPr algn="ctr"/>
            <a:r>
              <a:rPr lang="en-US" sz="3200" b="1" u="sng" dirty="0" err="1" smtClean="0">
                <a:solidFill>
                  <a:schemeClr val="tx1"/>
                </a:solidFill>
                <a:latin typeface="Times New Roman" pitchFamily="18" charset="0"/>
                <a:cs typeface="Times New Roman" pitchFamily="18" charset="0"/>
              </a:rPr>
              <a:t>Câu</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hỏi</a:t>
            </a:r>
            <a:r>
              <a:rPr lang="en-US" sz="3200" b="1" u="sng" dirty="0" smtClean="0">
                <a:solidFill>
                  <a:schemeClr val="tx1"/>
                </a:solidFill>
                <a:latin typeface="Times New Roman" pitchFamily="18" charset="0"/>
                <a:cs typeface="Times New Roman" pitchFamily="18" charset="0"/>
              </a:rPr>
              <a:t> 4</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não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chuyển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thông</a:t>
            </a:r>
            <a:r>
              <a:rPr lang="en-US" sz="3200" dirty="0" smtClean="0">
                <a:solidFill>
                  <a:schemeClr val="tx1"/>
                </a:solidFill>
                <a:latin typeface="Times New Roman" pitchFamily="18" charset="0"/>
                <a:cs typeface="Times New Roman" pitchFamily="18" charset="0"/>
              </a:rPr>
              <a:t> tin </a:t>
            </a:r>
            <a:r>
              <a:rPr lang="en-US" sz="3200" dirty="0" err="1" smtClean="0">
                <a:solidFill>
                  <a:schemeClr val="tx1"/>
                </a:solidFill>
                <a:latin typeface="Times New Roman" pitchFamily="18" charset="0"/>
                <a:cs typeface="Times New Roman" pitchFamily="18" charset="0"/>
              </a:rPr>
              <a:t>điều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khiển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thao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tác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nào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cầu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thủ</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4" y="1720092"/>
            <a:ext cx="575765" cy="57833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64" y="3701935"/>
            <a:ext cx="575765" cy="578336"/>
          </a:xfrm>
          <a:prstGeom prst="rect">
            <a:avLst/>
          </a:prstGeom>
        </p:spPr>
      </p:pic>
      <p:sp>
        <p:nvSpPr>
          <p:cNvPr id="14" name="Text Box 3"/>
          <p:cNvSpPr txBox="1">
            <a:spLocks noChangeArrowheads="1"/>
          </p:cNvSpPr>
          <p:nvPr/>
        </p:nvSpPr>
        <p:spPr bwMode="auto">
          <a:xfrm>
            <a:off x="576963" y="2199058"/>
            <a:ext cx="11286172" cy="156966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Bộ não dùng kinh nghiệm để xử lí thông tin về vị trí của thủ môn thành điểm sơ hở khi bảo vệ khung thành, từ đó chuyển thành thông tin điều khiển đôi chân của cầu </a:t>
            </a:r>
            <a:r>
              <a:rPr lang="nl-NL" sz="3200" dirty="0">
                <a:solidFill>
                  <a:srgbClr val="002060"/>
                </a:solidFill>
                <a:latin typeface="Times New Roman" pitchFamily="18" charset="0"/>
                <a:cs typeface="Times New Roman" pitchFamily="18" charset="0"/>
              </a:rPr>
              <a:t>thủ.</a:t>
            </a:r>
            <a:endParaRPr lang="en-US" sz="3200" dirty="0">
              <a:solidFill>
                <a:srgbClr val="002060"/>
              </a:solidFill>
              <a:latin typeface="Times New Roman" pitchFamily="18" charset="0"/>
              <a:cs typeface="Times New Roman" pitchFamily="18" charset="0"/>
            </a:endParaRPr>
          </a:p>
        </p:txBody>
      </p:sp>
      <p:sp>
        <p:nvSpPr>
          <p:cNvPr id="19" name="Text Box 3"/>
          <p:cNvSpPr txBox="1">
            <a:spLocks noChangeArrowheads="1"/>
          </p:cNvSpPr>
          <p:nvPr/>
        </p:nvSpPr>
        <p:spPr bwMode="auto">
          <a:xfrm>
            <a:off x="708323" y="4840665"/>
            <a:ext cx="10853036" cy="156966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indent="465138"/>
            <a:r>
              <a:rPr lang="nl-NL" sz="3200" dirty="0">
                <a:solidFill>
                  <a:srgbClr val="002060"/>
                </a:solidFill>
                <a:latin typeface="Times New Roman" pitchFamily="18" charset="0"/>
                <a:cs typeface="Times New Roman" pitchFamily="18" charset="0"/>
              </a:rPr>
              <a:t>Bộ não chuyển thông tin điều khiển đến hệ thống cơ bắp, thành những thao tác vận động toàn thân, đặc biệt là sự di chuyển của đôi chân, thực hiện cú sút phạt với hiệu quả cao </a:t>
            </a:r>
            <a:r>
              <a:rPr lang="nl-NL" sz="3200" dirty="0">
                <a:solidFill>
                  <a:srgbClr val="002060"/>
                </a:solidFill>
                <a:latin typeface="Times New Roman" pitchFamily="18" charset="0"/>
                <a:cs typeface="Times New Roman" pitchFamily="18" charset="0"/>
              </a:rPr>
              <a:t>nhất.</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38332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990601" y="891138"/>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chemeClr val="accent6">
                    <a:lumMod val="50000"/>
                  </a:schemeClr>
                </a:solidFill>
                <a:latin typeface="Times New Roman" pitchFamily="18" charset="0"/>
                <a:cs typeface="Times New Roman" pitchFamily="18" charset="0"/>
              </a:rPr>
              <a:t>1.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a:solidFill>
                  <a:schemeClr val="accent6">
                    <a:lumMod val="50000"/>
                  </a:schemeClr>
                </a:solidFill>
                <a:latin typeface="Times New Roman" pitchFamily="18" charset="0"/>
                <a:cs typeface="Times New Roman" pitchFamily="18" charset="0"/>
              </a:rPr>
              <a:t>tin:</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3" name="Group 2"/>
          <p:cNvGrpSpPr/>
          <p:nvPr/>
        </p:nvGrpSpPr>
        <p:grpSpPr>
          <a:xfrm>
            <a:off x="302407" y="170235"/>
            <a:ext cx="8760829" cy="698991"/>
            <a:chOff x="222197" y="246563"/>
            <a:chExt cx="8760829" cy="698991"/>
          </a:xfrm>
        </p:grpSpPr>
        <p:sp>
          <p:nvSpPr>
            <p:cNvPr id="12"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sp>
          <p:nvSpPr>
            <p:cNvPr id="2" name="TextBox 1"/>
            <p:cNvSpPr txBox="1"/>
            <p:nvPr/>
          </p:nvSpPr>
          <p:spPr>
            <a:xfrm>
              <a:off x="713322" y="321841"/>
              <a:ext cx="4768806"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3: XỬ LÍ THÔNG TIN</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13" name="Rectangle 12"/>
          <p:cNvSpPr/>
          <p:nvPr/>
        </p:nvSpPr>
        <p:spPr>
          <a:xfrm>
            <a:off x="625642" y="1627594"/>
            <a:ext cx="9079832" cy="1077218"/>
          </a:xfrm>
          <a:prstGeom prst="rect">
            <a:avLst/>
          </a:prstGeom>
        </p:spPr>
        <p:txBody>
          <a:bodyPr wrap="square">
            <a:spAutoFit/>
          </a:bodyPr>
          <a:lstStyle/>
          <a:p>
            <a:r>
              <a:rPr lang="en-US" sz="3200" b="1" u="sng" dirty="0" err="1" smtClean="0">
                <a:solidFill>
                  <a:schemeClr val="tx1"/>
                </a:solidFill>
                <a:latin typeface="Times New Roman" pitchFamily="18" charset="0"/>
                <a:cs typeface="Times New Roman" pitchFamily="18" charset="0"/>
              </a:rPr>
              <a:t>Câu</a:t>
            </a:r>
            <a:r>
              <a:rPr lang="en-US" sz="3200" b="1" u="sng" dirty="0" smtClean="0">
                <a:solidFill>
                  <a:schemeClr val="tx1"/>
                </a:solidFill>
                <a:latin typeface="Times New Roman" pitchFamily="18" charset="0"/>
                <a:cs typeface="Times New Roman" pitchFamily="18" charset="0"/>
              </a:rPr>
              <a:t> </a:t>
            </a:r>
            <a:r>
              <a:rPr lang="en-US" sz="3200" b="1" u="sng" dirty="0" err="1" smtClean="0">
                <a:solidFill>
                  <a:schemeClr val="tx1"/>
                </a:solidFill>
                <a:latin typeface="Times New Roman" pitchFamily="18" charset="0"/>
                <a:cs typeface="Times New Roman" pitchFamily="18" charset="0"/>
              </a:rPr>
              <a:t>hỏi</a:t>
            </a:r>
            <a:r>
              <a:rPr lang="en-US" sz="3200" b="1" u="sng" dirty="0" smtClean="0">
                <a:solidFill>
                  <a:schemeClr val="tx1"/>
                </a:solidFill>
                <a:latin typeface="Times New Roman" pitchFamily="18" charset="0"/>
                <a:cs typeface="Times New Roman" pitchFamily="18" charset="0"/>
              </a:rPr>
              <a:t> 5</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Quá</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trình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xử</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lí</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thông</a:t>
            </a:r>
            <a:r>
              <a:rPr lang="en-US" sz="3200" dirty="0" smtClean="0">
                <a:solidFill>
                  <a:schemeClr val="tx1"/>
                </a:solidFill>
                <a:latin typeface="Times New Roman" pitchFamily="18" charset="0"/>
                <a:cs typeface="Times New Roman" pitchFamily="18" charset="0"/>
              </a:rPr>
              <a:t> tin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não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gồm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những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bước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nào</a:t>
            </a:r>
            <a:r>
              <a:rPr lang="en-US" sz="3200" dirty="0" smtClean="0">
                <a:solidFill>
                  <a:schemeClr val="tx1"/>
                </a:solidFill>
                <a:latin typeface="Times New Roman" pitchFamily="18" charset="0"/>
                <a:cs typeface="Times New Roman" pitchFamily="18" charset="0"/>
              </a:rPr>
              <a:t>?</a:t>
            </a:r>
            <a:endParaRPr lang="en-US" sz="3200" dirty="0"/>
          </a:p>
        </p:txBody>
      </p:sp>
      <p:grpSp>
        <p:nvGrpSpPr>
          <p:cNvPr id="6" name="Group 5"/>
          <p:cNvGrpSpPr/>
          <p:nvPr/>
        </p:nvGrpSpPr>
        <p:grpSpPr>
          <a:xfrm>
            <a:off x="625642" y="2794937"/>
            <a:ext cx="8999621" cy="3204809"/>
            <a:chOff x="625642" y="2698685"/>
            <a:chExt cx="8999621" cy="3204809"/>
          </a:xfrm>
        </p:grpSpPr>
        <p:sp>
          <p:nvSpPr>
            <p:cNvPr id="5" name="Rounded Rectangle 4"/>
            <p:cNvSpPr/>
            <p:nvPr/>
          </p:nvSpPr>
          <p:spPr>
            <a:xfrm>
              <a:off x="625642" y="2698685"/>
              <a:ext cx="8999621" cy="32048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 Box 3"/>
            <p:cNvSpPr txBox="1">
              <a:spLocks noChangeArrowheads="1"/>
            </p:cNvSpPr>
            <p:nvPr/>
          </p:nvSpPr>
          <p:spPr bwMode="auto">
            <a:xfrm>
              <a:off x="990601" y="2704380"/>
              <a:ext cx="8345904" cy="304698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nl-NL" sz="3200" dirty="0" smtClean="0">
                  <a:latin typeface="Times New Roman" pitchFamily="18" charset="0"/>
                  <a:cs typeface="Times New Roman" pitchFamily="18" charset="0"/>
                </a:rPr>
                <a:t>Quá trình xử lí thông tin của con người gồm bốn hoạt động cơ bản :</a:t>
              </a:r>
              <a:r>
                <a:rPr lang="nl-NL"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1250950" indent="-457200">
                <a:buFont typeface="Wingdings" pitchFamily="2" charset="2"/>
                <a:buChar char="§"/>
              </a:pPr>
              <a:r>
                <a:rPr lang="en-US" sz="3200" dirty="0" smtClean="0">
                  <a:solidFill>
                    <a:srgbClr val="002060"/>
                  </a:solidFill>
                  <a:latin typeface="Times New Roman" pitchFamily="18" charset="0"/>
                  <a:cs typeface="Times New Roman" pitchFamily="18" charset="0"/>
                </a:rPr>
                <a:t>Thu </a:t>
              </a:r>
              <a:r>
                <a:rPr lang="en-US" sz="3200" dirty="0" err="1" smtClean="0">
                  <a:solidFill>
                    <a:srgbClr val="002060"/>
                  </a:solidFill>
                  <a:latin typeface="Times New Roman" pitchFamily="18" charset="0"/>
                  <a:cs typeface="Times New Roman" pitchFamily="18" charset="0"/>
                </a:rPr>
                <a:t>nhận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thông</a:t>
              </a:r>
              <a:r>
                <a:rPr lang="en-US" sz="3200" dirty="0" smtClean="0">
                  <a:solidFill>
                    <a:srgbClr val="002060"/>
                  </a:solidFill>
                  <a:latin typeface="Times New Roman" pitchFamily="18" charset="0"/>
                  <a:cs typeface="Times New Roman" pitchFamily="18" charset="0"/>
                </a:rPr>
                <a:t> tin.</a:t>
              </a:r>
            </a:p>
            <a:p>
              <a:pPr marL="1250950" indent="-457200">
                <a:buFont typeface="Wingdings" pitchFamily="2" charset="2"/>
                <a:buChar char="§"/>
              </a:pPr>
              <a:r>
                <a:rPr lang="en-US" sz="3200" dirty="0" err="1" smtClean="0">
                  <a:solidFill>
                    <a:srgbClr val="002060"/>
                  </a:solidFill>
                  <a:latin typeface="Times New Roman" pitchFamily="18" charset="0"/>
                  <a:cs typeface="Times New Roman" pitchFamily="18" charset="0"/>
                </a:rPr>
                <a:t>Lưu</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trữ</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1250950" indent="-457200">
                <a:buFont typeface="Wingdings" pitchFamily="2" charset="2"/>
                <a:buChar char="§"/>
              </a:pPr>
              <a:r>
                <a:rPr lang="en-US" sz="3200" dirty="0" err="1">
                  <a:solidFill>
                    <a:srgbClr val="002060"/>
                  </a:solidFill>
                  <a:latin typeface="Times New Roman" pitchFamily="18" charset="0"/>
                  <a:cs typeface="Times New Roman" pitchFamily="18" charset="0"/>
                </a:rPr>
                <a:t>Biến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đổi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a:p>
              <a:pPr marL="1250950" indent="-457200">
                <a:buFont typeface="Wingdings" pitchFamily="2" charset="2"/>
                <a:buChar char="§"/>
              </a:pP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r>
                <a:rPr lang="en-US" sz="3200" dirty="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1035568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990601" y="891138"/>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chemeClr val="accent6">
                    <a:lumMod val="50000"/>
                  </a:schemeClr>
                </a:solidFill>
                <a:latin typeface="Times New Roman" pitchFamily="18" charset="0"/>
                <a:cs typeface="Times New Roman" pitchFamily="18" charset="0"/>
              </a:rPr>
              <a:t>1.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a:solidFill>
                  <a:schemeClr val="accent6">
                    <a:lumMod val="50000"/>
                  </a:schemeClr>
                </a:solidFill>
                <a:latin typeface="Times New Roman" pitchFamily="18" charset="0"/>
                <a:cs typeface="Times New Roman" pitchFamily="18" charset="0"/>
              </a:rPr>
              <a:t>tin:</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3" name="Group 2"/>
          <p:cNvGrpSpPr/>
          <p:nvPr/>
        </p:nvGrpSpPr>
        <p:grpSpPr>
          <a:xfrm>
            <a:off x="302407" y="170235"/>
            <a:ext cx="8760829" cy="698991"/>
            <a:chOff x="222197" y="246563"/>
            <a:chExt cx="8760829" cy="698991"/>
          </a:xfrm>
        </p:grpSpPr>
        <p:sp>
          <p:nvSpPr>
            <p:cNvPr id="12"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sp>
          <p:nvSpPr>
            <p:cNvPr id="2" name="TextBox 1"/>
            <p:cNvSpPr txBox="1"/>
            <p:nvPr/>
          </p:nvSpPr>
          <p:spPr>
            <a:xfrm>
              <a:off x="713322" y="321841"/>
              <a:ext cx="4768806"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3: XỬ LÍ THÔNG TIN</a:t>
              </a:r>
              <a:endParaRPr lang="en-US" sz="3200" dirty="0">
                <a:solidFill>
                  <a:schemeClr val="bg1"/>
                </a:solidFill>
                <a:latin typeface="Times New Roman" panose="02020603050405020304" pitchFamily="18" charset="0"/>
                <a:cs typeface="Times New Roman" panose="02020603050405020304" pitchFamily="18" charset="0"/>
              </a:endParaRPr>
            </a:p>
          </p:txBody>
        </p:sp>
      </p:gr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7" t="-931" r="1405" b="8242"/>
          <a:stretch/>
        </p:blipFill>
        <p:spPr bwMode="auto">
          <a:xfrm>
            <a:off x="481262" y="1537469"/>
            <a:ext cx="10970307" cy="465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304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990601" y="923222"/>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chemeClr val="accent6">
                    <a:lumMod val="50000"/>
                  </a:schemeClr>
                </a:solidFill>
                <a:latin typeface="Times New Roman" pitchFamily="18" charset="0"/>
                <a:cs typeface="Times New Roman" pitchFamily="18" charset="0"/>
              </a:rPr>
              <a:t>1.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a:solidFill>
                  <a:schemeClr val="accent6">
                    <a:lumMod val="50000"/>
                  </a:schemeClr>
                </a:solidFill>
                <a:latin typeface="Times New Roman" pitchFamily="18" charset="0"/>
                <a:cs typeface="Times New Roman" pitchFamily="18" charset="0"/>
              </a:rPr>
              <a:t>tin:</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3" name="Group 2"/>
          <p:cNvGrpSpPr/>
          <p:nvPr/>
        </p:nvGrpSpPr>
        <p:grpSpPr>
          <a:xfrm>
            <a:off x="302407" y="170235"/>
            <a:ext cx="8760829" cy="698991"/>
            <a:chOff x="222197" y="246563"/>
            <a:chExt cx="8760829" cy="698991"/>
          </a:xfrm>
        </p:grpSpPr>
        <p:sp>
          <p:nvSpPr>
            <p:cNvPr id="12"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92D050"/>
                </a:solidFill>
                <a:latin typeface="微软雅黑" panose="020B0503020204020204" charset="-122"/>
                <a:ea typeface="微软雅黑" panose="020B0503020204020204" charset="-122"/>
              </a:endParaRPr>
            </a:p>
          </p:txBody>
        </p:sp>
        <p:sp>
          <p:nvSpPr>
            <p:cNvPr id="2" name="TextBox 1"/>
            <p:cNvSpPr txBox="1"/>
            <p:nvPr/>
          </p:nvSpPr>
          <p:spPr>
            <a:xfrm>
              <a:off x="713322" y="321841"/>
              <a:ext cx="4768806"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3: XỬ LÍ THÔNG TIN</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4" name="TextBox 3"/>
          <p:cNvSpPr txBox="1"/>
          <p:nvPr/>
        </p:nvSpPr>
        <p:spPr>
          <a:xfrm>
            <a:off x="974558" y="1687717"/>
            <a:ext cx="10222832" cy="353943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dưới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p>
          <a:p>
            <a:pPr marL="342900" indent="-342900">
              <a:buAutoNum type="alphaLcParenR"/>
            </a:pP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ca </a:t>
            </a:r>
            <a:r>
              <a:rPr lang="en-US" sz="2800" dirty="0" err="1" smtClean="0">
                <a:latin typeface="Times New Roman" panose="02020603050405020304" pitchFamily="18" charset="0"/>
                <a:cs typeface="Times New Roman" panose="02020603050405020304" pitchFamily="18" charset="0"/>
              </a:rPr>
              <a:t>nhạc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Việt</a:t>
            </a:r>
            <a:r>
              <a:rPr lang="en-US" sz="2800" dirty="0" smtClean="0">
                <a:latin typeface="Times New Roman" panose="02020603050405020304" pitchFamily="18" charset="0"/>
                <a:cs typeface="Times New Roman" panose="02020603050405020304" pitchFamily="18" charset="0"/>
              </a:rPr>
              <a:t> Nam</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b)</a:t>
            </a:r>
            <a:r>
              <a:rPr lang="en-US" sz="2800" dirty="0" err="1" smtClean="0">
                <a:latin typeface="Times New Roman" panose="02020603050405020304" pitchFamily="18" charset="0"/>
                <a:cs typeface="Times New Roman" panose="02020603050405020304" pitchFamily="18" charset="0"/>
              </a:rPr>
              <a:t>Bố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tivi</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c)</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chép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vở</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d)</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phép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nhẩm</a:t>
            </a:r>
            <a:endParaRPr lang="en-US" sz="2800" dirty="0" smtClean="0">
              <a:latin typeface="Times New Roman" panose="02020603050405020304" pitchFamily="18" charset="0"/>
              <a:cs typeface="Times New Roman" panose="02020603050405020304" pitchFamily="18" charset="0"/>
            </a:endParaRPr>
          </a:p>
          <a:p>
            <a:pPr marL="342900" indent="-342900">
              <a:buAutoNum type="alphaLcParenR"/>
            </a:pPr>
            <a:endParaRPr lang="en-US" sz="28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714" y="1623549"/>
            <a:ext cx="575765" cy="578336"/>
          </a:xfrm>
          <a:prstGeom prst="rect">
            <a:avLst/>
          </a:prstGeom>
        </p:spPr>
      </p:pic>
      <mc:AlternateContent xmlns:mc="http://schemas.openxmlformats.org/markup-compatibility/2006">
        <mc:Choice xmlns:a14="http://schemas.microsoft.com/office/drawing/2010/main" Requires="a14">
          <p:sp>
            <p:nvSpPr>
              <p:cNvPr id="9" name="TextBox 8"/>
              <p:cNvSpPr txBox="1"/>
              <p:nvPr/>
            </p:nvSpPr>
            <p:spPr>
              <a:xfrm>
                <a:off x="2335173" y="2990132"/>
                <a:ext cx="3227165" cy="523220"/>
              </a:xfrm>
              <a:prstGeom prst="rect">
                <a:avLst/>
              </a:prstGeom>
              <a:noFill/>
            </p:spPr>
            <p:txBody>
              <a:bodyPr wrap="none" rtlCol="0">
                <a:spAutoFit/>
              </a:bodyPr>
              <a:lstStyle/>
              <a:p>
                <a14:m>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smtClean="0">
                    <a:solidFill>
                      <a:srgbClr val="00B050"/>
                    </a:solidFill>
                    <a:latin typeface="Times New Roman" panose="02020603050405020304" pitchFamily="18" charset="0"/>
                    <a:cs typeface="Times New Roman" panose="02020603050405020304" pitchFamily="18" charset="0"/>
                  </a:rPr>
                  <a:t>Thu </a:t>
                </a:r>
                <a:r>
                  <a:rPr lang="en-US" sz="2800" dirty="0" err="1" smtClean="0">
                    <a:solidFill>
                      <a:srgbClr val="00B050"/>
                    </a:solidFill>
                    <a:latin typeface="Times New Roman" panose="02020603050405020304" pitchFamily="18" charset="0"/>
                    <a:cs typeface="Times New Roman" panose="02020603050405020304" pitchFamily="18" charset="0"/>
                  </a:rPr>
                  <a:t>nhận</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thông</a:t>
                </a:r>
                <a:r>
                  <a:rPr lang="en-US" sz="2800" dirty="0" smtClean="0">
                    <a:solidFill>
                      <a:srgbClr val="00B050"/>
                    </a:solidFill>
                    <a:latin typeface="Times New Roman" panose="02020603050405020304" pitchFamily="18" charset="0"/>
                    <a:cs typeface="Times New Roman" panose="02020603050405020304" pitchFamily="18" charset="0"/>
                  </a:rPr>
                  <a:t> tin</a:t>
                </a:r>
                <a:endParaRPr lang="en-US" sz="2800" dirty="0">
                  <a:solidFill>
                    <a:srgbClr val="00B050"/>
                  </a:solidFill>
                  <a:latin typeface="Times New Roman" panose="02020603050405020304" pitchFamily="18" charset="0"/>
                  <a:cs typeface="Times New Roman" panose="02020603050405020304"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335173" y="2990132"/>
                <a:ext cx="3227165" cy="523220"/>
              </a:xfrm>
              <a:prstGeom prst="rect">
                <a:avLst/>
              </a:prstGeom>
              <a:blipFill rotWithShape="0">
                <a:blip r:embed="rId5"/>
                <a:stretch>
                  <a:fillRect t="-12941" r="-2647" b="-329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7117910" y="3434793"/>
                <a:ext cx="4721164" cy="523220"/>
              </a:xfrm>
              <a:prstGeom prst="rect">
                <a:avLst/>
              </a:prstGeom>
              <a:noFill/>
            </p:spPr>
            <p:txBody>
              <a:bodyPr wrap="none" rtlCol="0">
                <a:spAutoFit/>
              </a:bodyPr>
              <a:lstStyle/>
              <a:p>
                <a14:m>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smtClean="0">
                    <a:solidFill>
                      <a:srgbClr val="00B050"/>
                    </a:solidFill>
                    <a:latin typeface="Times New Roman" panose="02020603050405020304" pitchFamily="18" charset="0"/>
                    <a:cs typeface="Times New Roman" panose="02020603050405020304" pitchFamily="18" charset="0"/>
                  </a:rPr>
                  <a:t>Thu </a:t>
                </a:r>
                <a:r>
                  <a:rPr lang="en-US" sz="2800" dirty="0" err="1" smtClean="0">
                    <a:solidFill>
                      <a:srgbClr val="00B050"/>
                    </a:solidFill>
                    <a:latin typeface="Times New Roman" panose="02020603050405020304" pitchFamily="18" charset="0"/>
                    <a:cs typeface="Times New Roman" panose="02020603050405020304" pitchFamily="18" charset="0"/>
                  </a:rPr>
                  <a:t>nhận</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và</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lưu</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trữ</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thông</a:t>
                </a:r>
                <a:r>
                  <a:rPr lang="en-US" sz="2800" dirty="0" smtClean="0">
                    <a:solidFill>
                      <a:srgbClr val="00B050"/>
                    </a:solidFill>
                    <a:latin typeface="Times New Roman" panose="02020603050405020304" pitchFamily="18" charset="0"/>
                    <a:cs typeface="Times New Roman" panose="02020603050405020304" pitchFamily="18" charset="0"/>
                  </a:rPr>
                  <a:t> tin</a:t>
                </a:r>
                <a:endParaRPr lang="en-US" sz="2800" dirty="0">
                  <a:solidFill>
                    <a:srgbClr val="00B050"/>
                  </a:solidFill>
                  <a:latin typeface="Times New Roman" panose="02020603050405020304" pitchFamily="18" charset="0"/>
                  <a:cs typeface="Times New Roman" panose="02020603050405020304" pitchFamily="18"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7117910" y="3434793"/>
                <a:ext cx="4721164" cy="523220"/>
              </a:xfrm>
              <a:prstGeom prst="rect">
                <a:avLst/>
              </a:prstGeom>
              <a:blipFill rotWithShape="0">
                <a:blip r:embed="rId6"/>
                <a:stretch>
                  <a:fillRect t="-11628" r="-1421" b="-313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6789257" y="3852229"/>
                <a:ext cx="4137671" cy="523220"/>
              </a:xfrm>
              <a:prstGeom prst="rect">
                <a:avLst/>
              </a:prstGeom>
              <a:noFill/>
            </p:spPr>
            <p:txBody>
              <a:bodyPr wrap="none" rtlCol="0">
                <a:spAutoFit/>
              </a:bodyPr>
              <a:lstStyle/>
              <a:p>
                <a14:m>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err="1" smtClean="0">
                    <a:solidFill>
                      <a:srgbClr val="00B050"/>
                    </a:solidFill>
                    <a:latin typeface="Times New Roman" panose="02020603050405020304" pitchFamily="18" charset="0"/>
                    <a:cs typeface="Times New Roman" panose="02020603050405020304" pitchFamily="18" charset="0"/>
                  </a:rPr>
                  <a:t>Lưu</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trữ</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và</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xử</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lí</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thông</a:t>
                </a:r>
                <a:r>
                  <a:rPr lang="en-US" sz="2800" dirty="0" smtClean="0">
                    <a:solidFill>
                      <a:srgbClr val="00B050"/>
                    </a:solidFill>
                    <a:latin typeface="Times New Roman" panose="02020603050405020304" pitchFamily="18" charset="0"/>
                    <a:cs typeface="Times New Roman" panose="02020603050405020304" pitchFamily="18" charset="0"/>
                  </a:rPr>
                  <a:t> tin</a:t>
                </a:r>
                <a:endParaRPr lang="en-US" sz="2800" dirty="0">
                  <a:solidFill>
                    <a:srgbClr val="00B050"/>
                  </a:solidFill>
                  <a:latin typeface="Times New Roman" panose="02020603050405020304" pitchFamily="18" charset="0"/>
                  <a:cs typeface="Times New Roman" panose="02020603050405020304" pitchFamily="18"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6789257" y="3852229"/>
                <a:ext cx="4137671" cy="523220"/>
              </a:xfrm>
              <a:prstGeom prst="rect">
                <a:avLst/>
              </a:prstGeom>
              <a:blipFill rotWithShape="0">
                <a:blip r:embed="rId7"/>
                <a:stretch>
                  <a:fillRect t="-12791" r="-1770" b="-313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6301692" y="4263472"/>
                <a:ext cx="2693366" cy="523220"/>
              </a:xfrm>
              <a:prstGeom prst="rect">
                <a:avLst/>
              </a:prstGeom>
              <a:noFill/>
            </p:spPr>
            <p:txBody>
              <a:bodyPr wrap="none" rtlCol="0">
                <a:spAutoFit/>
              </a:bodyPr>
              <a:lstStyle/>
              <a:p>
                <a14:m>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smtClean="0">
                    <a:solidFill>
                      <a:srgbClr val="00B050"/>
                    </a:solidFill>
                    <a:latin typeface="Times New Roman" panose="02020603050405020304" pitchFamily="18" charset="0"/>
                    <a:cs typeface="Times New Roman" panose="02020603050405020304" pitchFamily="18" charset="0"/>
                  </a:rPr>
                  <a:t> X</a:t>
                </a:r>
                <a:r>
                  <a:rPr lang="en-US" sz="2800" dirty="0" err="1" smtClean="0">
                    <a:solidFill>
                      <a:srgbClr val="00B050"/>
                    </a:solidFill>
                    <a:latin typeface="Times New Roman" panose="02020603050405020304" pitchFamily="18" charset="0"/>
                    <a:cs typeface="Times New Roman" panose="02020603050405020304" pitchFamily="18" charset="0"/>
                  </a:rPr>
                  <a:t>ử</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lí</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thông</a:t>
                </a:r>
                <a:r>
                  <a:rPr lang="en-US" sz="2800" dirty="0" smtClean="0">
                    <a:solidFill>
                      <a:srgbClr val="00B050"/>
                    </a:solidFill>
                    <a:latin typeface="Times New Roman" panose="02020603050405020304" pitchFamily="18" charset="0"/>
                    <a:cs typeface="Times New Roman" panose="02020603050405020304" pitchFamily="18" charset="0"/>
                  </a:rPr>
                  <a:t> tin</a:t>
                </a:r>
                <a:endParaRPr lang="en-US" sz="2800" dirty="0">
                  <a:solidFill>
                    <a:srgbClr val="00B050"/>
                  </a:solidFill>
                  <a:latin typeface="Times New Roman" panose="02020603050405020304" pitchFamily="18" charset="0"/>
                  <a:cs typeface="Times New Roman" panose="02020603050405020304" pitchFamily="18"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6301692" y="4263472"/>
                <a:ext cx="2693366" cy="523220"/>
              </a:xfrm>
              <a:prstGeom prst="rect">
                <a:avLst/>
              </a:prstGeom>
              <a:blipFill rotWithShape="0">
                <a:blip r:embed="rId8"/>
                <a:stretch>
                  <a:fillRect t="-11628" r="-2941" b="-31395"/>
                </a:stretch>
              </a:blipFill>
            </p:spPr>
            <p:txBody>
              <a:bodyPr/>
              <a:lstStyle/>
              <a:p>
                <a:r>
                  <a:rPr lang="en-US">
                    <a:noFill/>
                  </a:rPr>
                  <a:t> </a:t>
                </a:r>
              </a:p>
            </p:txBody>
          </p:sp>
        </mc:Fallback>
      </mc:AlternateContent>
    </p:spTree>
    <p:extLst>
      <p:ext uri="{BB962C8B-B14F-4D97-AF65-F5344CB8AC3E}">
        <p14:creationId xmlns:p14="http://schemas.microsoft.com/office/powerpoint/2010/main" val="1166311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958517" y="955306"/>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chemeClr val="accent6">
                    <a:lumMod val="50000"/>
                  </a:schemeClr>
                </a:solidFill>
                <a:latin typeface="Times New Roman" pitchFamily="18" charset="0"/>
                <a:cs typeface="Times New Roman" pitchFamily="18" charset="0"/>
              </a:rPr>
              <a:t>1. </a:t>
            </a:r>
            <a:r>
              <a:rPr lang="en-US" sz="3600" b="1" u="sng" dirty="0" err="1">
                <a:solidFill>
                  <a:schemeClr val="accent6">
                    <a:lumMod val="50000"/>
                  </a:schemeClr>
                </a:solidFill>
                <a:latin typeface="Times New Roman" pitchFamily="18" charset="0"/>
                <a:cs typeface="Times New Roman" pitchFamily="18" charset="0"/>
              </a:rPr>
              <a:t>Xử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lí</a:t>
            </a:r>
            <a:r>
              <a:rPr lang="en-US" sz="3600" b="1" u="sng" dirty="0">
                <a:solidFill>
                  <a:schemeClr val="accent6">
                    <a:lumMod val="50000"/>
                  </a:schemeClr>
                </a:solidFill>
                <a:latin typeface="Times New Roman" pitchFamily="18" charset="0"/>
                <a:cs typeface="Times New Roman" pitchFamily="18" charset="0"/>
              </a:rPr>
              <a:t> </a:t>
            </a:r>
            <a:r>
              <a:rPr lang="en-US" sz="3600" b="1" u="sng" dirty="0" err="1">
                <a:solidFill>
                  <a:schemeClr val="accent6">
                    <a:lumMod val="50000"/>
                  </a:schemeClr>
                </a:solidFill>
                <a:latin typeface="Times New Roman" pitchFamily="18" charset="0"/>
                <a:cs typeface="Times New Roman" pitchFamily="18" charset="0"/>
              </a:rPr>
              <a:t>thông</a:t>
            </a:r>
            <a:r>
              <a:rPr lang="en-US" sz="3600" b="1" u="sng" dirty="0">
                <a:solidFill>
                  <a:schemeClr val="accent6">
                    <a:lumMod val="50000"/>
                  </a:schemeClr>
                </a:solidFill>
                <a:latin typeface="Times New Roman" pitchFamily="18" charset="0"/>
                <a:cs typeface="Times New Roman" pitchFamily="18" charset="0"/>
              </a:rPr>
              <a:t> </a:t>
            </a:r>
            <a:r>
              <a:rPr lang="en-US" sz="3600" b="1" u="sng" dirty="0">
                <a:solidFill>
                  <a:schemeClr val="accent6">
                    <a:lumMod val="50000"/>
                  </a:schemeClr>
                </a:solidFill>
                <a:latin typeface="Times New Roman" pitchFamily="18" charset="0"/>
                <a:cs typeface="Times New Roman" pitchFamily="18" charset="0"/>
              </a:rPr>
              <a:t>tin:</a:t>
            </a:r>
            <a:endParaRPr lang="en-US" sz="3600" b="1" u="sng" dirty="0">
              <a:solidFill>
                <a:schemeClr val="accent6">
                  <a:lumMod val="50000"/>
                </a:schemeClr>
              </a:solidFill>
              <a:latin typeface="Times New Roman" pitchFamily="18" charset="0"/>
              <a:cs typeface="Times New Roman" pitchFamily="18" charset="0"/>
            </a:endParaRPr>
          </a:p>
        </p:txBody>
      </p:sp>
      <p:grpSp>
        <p:nvGrpSpPr>
          <p:cNvPr id="3" name="Group 2"/>
          <p:cNvGrpSpPr/>
          <p:nvPr/>
        </p:nvGrpSpPr>
        <p:grpSpPr>
          <a:xfrm>
            <a:off x="302407" y="170235"/>
            <a:ext cx="8760829" cy="698991"/>
            <a:chOff x="222197" y="246563"/>
            <a:chExt cx="8760829" cy="698991"/>
          </a:xfrm>
        </p:grpSpPr>
        <p:sp>
          <p:nvSpPr>
            <p:cNvPr id="12" name="圆角矩形 28" descr="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
            <p:cNvSpPr/>
            <p:nvPr/>
          </p:nvSpPr>
          <p:spPr>
            <a:xfrm>
              <a:off x="222197" y="246563"/>
              <a:ext cx="8760829" cy="698991"/>
            </a:xfrm>
            <a:prstGeom prst="roundRect">
              <a:avLst>
                <a:gd name="adj" fmla="val 50000"/>
              </a:avLst>
            </a:prstGeom>
            <a:solidFill>
              <a:srgbClr val="7FB187"/>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92D050"/>
                </a:solidFill>
                <a:latin typeface="微软雅黑" panose="020B0503020204020204" charset="-122"/>
                <a:ea typeface="微软雅黑" panose="020B0503020204020204" charset="-122"/>
              </a:endParaRPr>
            </a:p>
          </p:txBody>
        </p:sp>
        <p:sp>
          <p:nvSpPr>
            <p:cNvPr id="2" name="TextBox 1"/>
            <p:cNvSpPr txBox="1"/>
            <p:nvPr/>
          </p:nvSpPr>
          <p:spPr>
            <a:xfrm>
              <a:off x="713322" y="321841"/>
              <a:ext cx="4768806" cy="584775"/>
            </a:xfrm>
            <a:prstGeom prst="rect">
              <a:avLst/>
            </a:prstGeom>
            <a:noFill/>
          </p:spPr>
          <p:txBody>
            <a:bodyPr wrap="non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Tiết</a:t>
              </a:r>
              <a:r>
                <a:rPr lang="en-US" sz="3200" dirty="0" smtClean="0">
                  <a:solidFill>
                    <a:schemeClr val="bg1"/>
                  </a:solidFill>
                  <a:latin typeface="Times New Roman" panose="02020603050405020304" pitchFamily="18" charset="0"/>
                  <a:cs typeface="Times New Roman" panose="02020603050405020304" pitchFamily="18" charset="0"/>
                </a:rPr>
                <a:t> 3: XỬ LÍ THÔNG TIN</a:t>
              </a:r>
              <a:endParaRPr lang="en-US" sz="3200" dirty="0">
                <a:solidFill>
                  <a:schemeClr val="bg1"/>
                </a:solidFill>
                <a:latin typeface="Times New Roman" panose="02020603050405020304" pitchFamily="18" charset="0"/>
                <a:cs typeface="Times New Roman" panose="02020603050405020304" pitchFamily="18" charset="0"/>
              </a:endParaRPr>
            </a:p>
          </p:txBody>
        </p:sp>
      </p:grpSp>
      <p:grpSp>
        <p:nvGrpSpPr>
          <p:cNvPr id="8" name="Google Shape;288;p19"/>
          <p:cNvGrpSpPr/>
          <p:nvPr/>
        </p:nvGrpSpPr>
        <p:grpSpPr>
          <a:xfrm>
            <a:off x="587517" y="1668331"/>
            <a:ext cx="412029" cy="502449"/>
            <a:chOff x="596350" y="929175"/>
            <a:chExt cx="407950" cy="497475"/>
          </a:xfrm>
        </p:grpSpPr>
        <p:sp>
          <p:nvSpPr>
            <p:cNvPr id="9"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0"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3"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4"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5"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6"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7"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sp>
        <p:nvSpPr>
          <p:cNvPr id="5" name="TextBox 4"/>
          <p:cNvSpPr txBox="1"/>
          <p:nvPr/>
        </p:nvSpPr>
        <p:spPr>
          <a:xfrm>
            <a:off x="957101" y="1687717"/>
            <a:ext cx="10346912" cy="2677656"/>
          </a:xfrm>
          <a:prstGeom prst="rect">
            <a:avLst/>
          </a:prstGeom>
          <a:noFill/>
        </p:spPr>
        <p:txBody>
          <a:bodyPr wrap="square" rtlCol="0">
            <a:spAutoFit/>
          </a:bodyPr>
          <a:lstStyle/>
          <a:p>
            <a:r>
              <a:rPr lang="en-US" sz="2800" b="1" dirty="0" err="1" smtClean="0">
                <a:solidFill>
                  <a:srgbClr val="00B050"/>
                </a:solidFill>
                <a:latin typeface="Times New Roman" panose="02020603050405020304" pitchFamily="18" charset="0"/>
                <a:cs typeface="Times New Roman" panose="02020603050405020304" pitchFamily="18" charset="0"/>
              </a:rPr>
              <a:t>Luyện</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tập</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a:t>
            </a:r>
          </a:p>
          <a:p>
            <a:pPr marL="514350" indent="-514350">
              <a:buAutoNum type="alphaLcParenR"/>
            </a:pP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biển</a:t>
            </a:r>
            <a:r>
              <a:rPr lang="en-US" sz="2800" dirty="0" smtClean="0">
                <a:latin typeface="Times New Roman" panose="02020603050405020304" pitchFamily="18" charset="0"/>
                <a:cs typeface="Times New Roman" panose="02020603050405020304" pitchFamily="18" charset="0"/>
              </a:rPr>
              <a:t>.</a:t>
            </a:r>
          </a:p>
          <a:p>
            <a:pPr marL="514350" indent="-514350">
              <a:buAutoNum type="alphaLcParenR"/>
            </a:pPr>
            <a:r>
              <a:rPr lang="en-US" sz="2800" dirty="0" err="1" smtClean="0">
                <a:latin typeface="Times New Roman" panose="02020603050405020304" pitchFamily="18" charset="0"/>
                <a:cs typeface="Times New Roman" panose="02020603050405020304" pitchFamily="18" charset="0"/>
              </a:rPr>
              <a:t>Ghi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chép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endParaRPr lang="en-US" sz="2800" dirty="0" smtClean="0">
              <a:latin typeface="Times New Roman" panose="02020603050405020304" pitchFamily="18" charset="0"/>
              <a:cs typeface="Times New Roman" panose="02020603050405020304" pitchFamily="18" charset="0"/>
            </a:endParaRPr>
          </a:p>
          <a:p>
            <a:pPr marL="514350" indent="-514350">
              <a:buAutoNum type="alphaLcParenR"/>
            </a:pPr>
            <a:r>
              <a:rPr lang="en-US" sz="2800" dirty="0" err="1" smtClean="0">
                <a:latin typeface="Times New Roman" panose="02020603050405020304" pitchFamily="18" charset="0"/>
                <a:cs typeface="Times New Roman" panose="02020603050405020304" pitchFamily="18" charset="0"/>
              </a:rPr>
              <a:t>Chuyển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vần</a:t>
            </a:r>
            <a:endParaRPr lang="en-US" sz="2800" dirty="0">
              <a:latin typeface="Times New Roman" panose="02020603050405020304" pitchFamily="18" charset="0"/>
              <a:cs typeface="Times New Roman" panose="02020603050405020304" pitchFamily="18" charset="0"/>
            </a:endParaRPr>
          </a:p>
          <a:p>
            <a:pPr marL="514350" indent="-514350">
              <a:buAutoNum type="alphaLcParenR"/>
            </a:pPr>
            <a:r>
              <a:rPr lang="en-US" sz="2800" dirty="0" err="1" smtClean="0">
                <a:latin typeface="Times New Roman" panose="02020603050405020304" pitchFamily="18" charset="0"/>
                <a:cs typeface="Times New Roman" panose="02020603050405020304" pitchFamily="18" charset="0"/>
              </a:rPr>
              <a:t>Thuyết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lớp</a:t>
            </a:r>
            <a:r>
              <a:rPr lang="en-US" sz="2800" dirty="0" smtClean="0">
                <a:latin typeface="Times New Roman" panose="02020603050405020304" pitchFamily="18" charset="0"/>
                <a:cs typeface="Times New Roman" panose="02020603050405020304" pitchFamily="18" charset="0"/>
              </a:rPr>
              <a:t>.</a:t>
            </a:r>
          </a:p>
        </p:txBody>
      </p:sp>
      <p:sp>
        <p:nvSpPr>
          <p:cNvPr id="6" name="TextBox 5"/>
          <p:cNvSpPr txBox="1"/>
          <p:nvPr/>
        </p:nvSpPr>
        <p:spPr>
          <a:xfrm>
            <a:off x="5626506" y="4269121"/>
            <a:ext cx="1344265" cy="523220"/>
          </a:xfrm>
          <a:prstGeom prst="rect">
            <a:avLst/>
          </a:prstGeom>
          <a:noFill/>
        </p:spPr>
        <p:txBody>
          <a:bodyPr wrap="square" rtlCol="0">
            <a:spAutoFit/>
          </a:bodyPr>
          <a:lstStyle/>
          <a:p>
            <a:r>
              <a:rPr lang="en-US" sz="2800" b="1" u="sng" dirty="0" err="1" smtClean="0">
                <a:latin typeface="Times New Roman" panose="02020603050405020304" pitchFamily="18" charset="0"/>
                <a:cs typeface="Times New Roman" panose="02020603050405020304" pitchFamily="18" charset="0"/>
              </a:rPr>
              <a:t>Đáp</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án</a:t>
            </a:r>
            <a:endParaRPr lang="en-US" sz="2800" b="1"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22638" y="4772875"/>
            <a:ext cx="3272050" cy="523220"/>
          </a:xfrm>
          <a:prstGeom prst="rect">
            <a:avLst/>
          </a:prstGeom>
          <a:noFill/>
        </p:spPr>
        <p:txBody>
          <a:bodyPr wrap="none" rtlCol="0">
            <a:spAutoFit/>
          </a:bodyPr>
          <a:lstStyle/>
          <a:p>
            <a:pPr marL="342900" indent="-342900">
              <a:buAutoNum type="alphaLcParenR"/>
            </a:pPr>
            <a:r>
              <a:rPr lang="en-US" sz="2800" dirty="0" smtClean="0">
                <a:latin typeface="Times New Roman" panose="02020603050405020304" pitchFamily="18" charset="0"/>
                <a:cs typeface="Times New Roman" panose="02020603050405020304" pitchFamily="18" charset="0"/>
              </a:rPr>
              <a:t>Thu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a:t>
            </a:r>
          </a:p>
        </p:txBody>
      </p:sp>
      <p:sp>
        <p:nvSpPr>
          <p:cNvPr id="19" name="TextBox 18"/>
          <p:cNvSpPr txBox="1"/>
          <p:nvPr/>
        </p:nvSpPr>
        <p:spPr>
          <a:xfrm>
            <a:off x="6794308" y="4836233"/>
            <a:ext cx="3046027"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b) </a:t>
            </a:r>
            <a:r>
              <a:rPr lang="en-US" sz="2800" dirty="0" err="1" smtClean="0">
                <a:latin typeface="Times New Roman" panose="02020603050405020304" pitchFamily="18" charset="0"/>
                <a:cs typeface="Times New Roman" panose="02020603050405020304" pitchFamily="18" charset="0"/>
              </a:rPr>
              <a:t>Lưu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a:t>
            </a:r>
          </a:p>
        </p:txBody>
      </p:sp>
      <p:sp>
        <p:nvSpPr>
          <p:cNvPr id="20" name="TextBox 19"/>
          <p:cNvSpPr txBox="1"/>
          <p:nvPr/>
        </p:nvSpPr>
        <p:spPr>
          <a:xfrm>
            <a:off x="2970764" y="5307343"/>
            <a:ext cx="267092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a:t>
            </a:r>
          </a:p>
        </p:txBody>
      </p:sp>
      <p:sp>
        <p:nvSpPr>
          <p:cNvPr id="21" name="TextBox 20"/>
          <p:cNvSpPr txBox="1"/>
          <p:nvPr/>
        </p:nvSpPr>
        <p:spPr>
          <a:xfrm>
            <a:off x="6826392" y="5325478"/>
            <a:ext cx="2967607"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d) </a:t>
            </a:r>
            <a:r>
              <a:rPr lang="en-US" sz="2800" dirty="0" err="1" smtClean="0">
                <a:latin typeface="Times New Roman" panose="02020603050405020304" pitchFamily="18" charset="0"/>
                <a:cs typeface="Times New Roman" panose="02020603050405020304" pitchFamily="18" charset="0"/>
              </a:rPr>
              <a:t>Truyền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a:t>
            </a:r>
          </a:p>
        </p:txBody>
      </p:sp>
    </p:spTree>
    <p:extLst>
      <p:ext uri="{BB962C8B-B14F-4D97-AF65-F5344CB8AC3E}">
        <p14:creationId xmlns:p14="http://schemas.microsoft.com/office/powerpoint/2010/main" val="3892947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1395</Words>
  <Application>Microsoft Office PowerPoint</Application>
  <PresentationFormat>Widescreen</PresentationFormat>
  <Paragraphs>134</Paragraphs>
  <Slides>21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맑은 고딕</vt:lpstr>
      <vt:lpstr>微软雅黑</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cp:revision>
  <dcterms:created xsi:type="dcterms:W3CDTF">2021-09-21T09:46:51Z</dcterms:created>
  <dcterms:modified xsi:type="dcterms:W3CDTF">2021-09-22T03:36:16Z</dcterms:modified>
</cp:coreProperties>
</file>